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65" r:id="rId2"/>
    <p:sldId id="467" r:id="rId3"/>
    <p:sldId id="469" r:id="rId4"/>
    <p:sldId id="468" r:id="rId5"/>
    <p:sldId id="470" r:id="rId6"/>
    <p:sldId id="559" r:id="rId7"/>
    <p:sldId id="560" r:id="rId8"/>
    <p:sldId id="561" r:id="rId9"/>
    <p:sldId id="562" r:id="rId10"/>
    <p:sldId id="557" r:id="rId11"/>
    <p:sldId id="563" r:id="rId12"/>
    <p:sldId id="564" r:id="rId13"/>
    <p:sldId id="565" r:id="rId14"/>
    <p:sldId id="479" r:id="rId15"/>
    <p:sldId id="480" r:id="rId16"/>
    <p:sldId id="481" r:id="rId17"/>
    <p:sldId id="482" r:id="rId18"/>
    <p:sldId id="483" r:id="rId19"/>
    <p:sldId id="496" r:id="rId20"/>
    <p:sldId id="497" r:id="rId21"/>
    <p:sldId id="498" r:id="rId22"/>
    <p:sldId id="499" r:id="rId23"/>
    <p:sldId id="500" r:id="rId24"/>
    <p:sldId id="521" r:id="rId25"/>
    <p:sldId id="522" r:id="rId26"/>
    <p:sldId id="523" r:id="rId27"/>
    <p:sldId id="566" r:id="rId28"/>
    <p:sldId id="524" r:id="rId29"/>
    <p:sldId id="525" r:id="rId30"/>
    <p:sldId id="527" r:id="rId31"/>
    <p:sldId id="567" r:id="rId32"/>
    <p:sldId id="568" r:id="rId33"/>
    <p:sldId id="569" r:id="rId34"/>
    <p:sldId id="570" r:id="rId35"/>
    <p:sldId id="571" r:id="rId36"/>
    <p:sldId id="572" r:id="rId37"/>
    <p:sldId id="573" r:id="rId38"/>
    <p:sldId id="574" r:id="rId39"/>
    <p:sldId id="575" r:id="rId40"/>
    <p:sldId id="576" r:id="rId41"/>
    <p:sldId id="531" r:id="rId42"/>
    <p:sldId id="532" r:id="rId43"/>
    <p:sldId id="588" r:id="rId44"/>
    <p:sldId id="580" r:id="rId45"/>
    <p:sldId id="581" r:id="rId46"/>
    <p:sldId id="587" r:id="rId47"/>
    <p:sldId id="584" r:id="rId48"/>
    <p:sldId id="585" r:id="rId49"/>
    <p:sldId id="586" r:id="rId50"/>
    <p:sldId id="583" r:id="rId51"/>
  </p:sldIdLst>
  <p:sldSz cx="9144000" cy="6858000" type="screen4x3"/>
  <p:notesSz cx="7019925" cy="9305925"/>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3333"/>
    <a:srgbClr val="008000"/>
    <a:srgbClr val="006600"/>
    <a:srgbClr val="009900"/>
    <a:srgbClr val="008080"/>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p:scale>
          <a:sx n="95" d="100"/>
          <a:sy n="95" d="100"/>
        </p:scale>
        <p:origin x="708"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5BAFF436-66E3-47BF-9727-DB9FD02F0465}" type="datetimeFigureOut">
              <a:rPr lang="en-US" smtClean="0"/>
              <a:t>11/8/2017</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2E3C8D05-ABE2-4B63-B237-171480A139B4}" type="slidenum">
              <a:rPr lang="en-US" smtClean="0"/>
              <a:t>‹#›</a:t>
            </a:fld>
            <a:endParaRPr lang="en-US"/>
          </a:p>
        </p:txBody>
      </p:sp>
    </p:spTree>
    <p:extLst>
      <p:ext uri="{BB962C8B-B14F-4D97-AF65-F5344CB8AC3E}">
        <p14:creationId xmlns:p14="http://schemas.microsoft.com/office/powerpoint/2010/main" val="24428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1968" cy="465296"/>
          </a:xfrm>
          <a:prstGeom prst="rect">
            <a:avLst/>
          </a:prstGeom>
          <a:noFill/>
          <a:ln>
            <a:noFill/>
          </a:ln>
          <a:effectLst/>
          <a:extLst/>
        </p:spPr>
        <p:txBody>
          <a:bodyPr vert="horz" wrap="square" lIns="93287" tIns="46644" rIns="93287" bIns="46644"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976333" y="0"/>
            <a:ext cx="3041968" cy="465296"/>
          </a:xfrm>
          <a:prstGeom prst="rect">
            <a:avLst/>
          </a:prstGeom>
          <a:noFill/>
          <a:ln>
            <a:noFill/>
          </a:ln>
          <a:effectLst/>
          <a:extLst/>
        </p:spPr>
        <p:txBody>
          <a:bodyPr vert="horz" wrap="square" lIns="93287" tIns="46644" rIns="93287" bIns="46644"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58372"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993" y="4420315"/>
            <a:ext cx="5615940" cy="4187666"/>
          </a:xfrm>
          <a:prstGeom prst="rect">
            <a:avLst/>
          </a:prstGeom>
          <a:noFill/>
          <a:ln>
            <a:noFill/>
          </a:ln>
          <a:effectLst/>
          <a:extLst/>
        </p:spPr>
        <p:txBody>
          <a:bodyPr vert="horz" wrap="square" lIns="93287" tIns="46644" rIns="93287" bIns="46644"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839014"/>
            <a:ext cx="3041968" cy="465296"/>
          </a:xfrm>
          <a:prstGeom prst="rect">
            <a:avLst/>
          </a:prstGeom>
          <a:noFill/>
          <a:ln>
            <a:noFill/>
          </a:ln>
          <a:effectLst/>
          <a:extLst/>
        </p:spPr>
        <p:txBody>
          <a:bodyPr vert="horz" wrap="square" lIns="93287" tIns="46644" rIns="93287" bIns="46644"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976333" y="8839014"/>
            <a:ext cx="3041968" cy="465296"/>
          </a:xfrm>
          <a:prstGeom prst="rect">
            <a:avLst/>
          </a:prstGeom>
          <a:noFill/>
          <a:ln>
            <a:noFill/>
          </a:ln>
          <a:effectLst/>
          <a:extLst/>
        </p:spPr>
        <p:txBody>
          <a:bodyPr vert="horz" wrap="square" lIns="93287" tIns="46644" rIns="93287" bIns="46644" numCol="1" anchor="b" anchorCtr="0" compatLnSpc="1">
            <a:prstTxWarp prst="textNoShape">
              <a:avLst/>
            </a:prstTxWarp>
          </a:bodyPr>
          <a:lstStyle>
            <a:lvl1pPr algn="r">
              <a:defRPr sz="1200">
                <a:latin typeface="Arial" charset="0"/>
                <a:cs typeface="+mn-cs"/>
              </a:defRPr>
            </a:lvl1pPr>
          </a:lstStyle>
          <a:p>
            <a:pPr>
              <a:defRPr/>
            </a:pPr>
            <a:fld id="{9E05E3BA-0959-4966-8206-B3A1D3277AF1}" type="slidenum">
              <a:rPr lang="en-US" altLang="en-US"/>
              <a:pPr>
                <a:defRPr/>
              </a:pPr>
              <a:t>‹#›</a:t>
            </a:fld>
            <a:endParaRPr lang="en-US" altLang="en-US"/>
          </a:p>
        </p:txBody>
      </p:sp>
    </p:spTree>
    <p:extLst>
      <p:ext uri="{BB962C8B-B14F-4D97-AF65-F5344CB8AC3E}">
        <p14:creationId xmlns:p14="http://schemas.microsoft.com/office/powerpoint/2010/main" val="2078480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80CE9ADB-017D-47ED-B1A0-8F567107D8A2}" type="slidenum">
              <a:rPr lang="en-US" altLang="en-US" smtClean="0"/>
              <a:pPr>
                <a:defRPr/>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410919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0DD1B90-8D94-4644-9D12-A358131060CE}" type="slidenum">
              <a:rPr lang="en-US" altLang="en-US" smtClean="0"/>
              <a:pPr eaLnBrk="1" hangingPunct="1">
                <a:spcBef>
                  <a:spcPct val="0"/>
                </a:spcBef>
                <a:defRPr/>
              </a:pPr>
              <a:t>10</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02464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6333" y="8839014"/>
            <a:ext cx="3041968" cy="465296"/>
          </a:xfrm>
          <a:prstGeom prst="rect">
            <a:avLst/>
          </a:prstGeom>
          <a:noFill/>
          <a:extLst/>
        </p:spPr>
        <p:txBody>
          <a:bodyPr lIns="93287" tIns="46644" rIns="93287" bIns="46644"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defRPr/>
            </a:pPr>
            <a:fld id="{C379C604-9E24-467C-903B-36F3D61E6166}" type="slidenum">
              <a:rPr lang="en-US" altLang="en-US" smtClean="0">
                <a:cs typeface="+mn-cs"/>
              </a:rPr>
              <a:pPr algn="r" eaLnBrk="1" hangingPunct="1">
                <a:spcBef>
                  <a:spcPct val="0"/>
                </a:spcBef>
                <a:defRPr/>
              </a:pPr>
              <a:t>11</a:t>
            </a:fld>
            <a:endParaRPr lang="en-US" altLang="en-US" smtClean="0">
              <a:cs typeface="+mn-cs"/>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414756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6333" y="8839014"/>
            <a:ext cx="3041968" cy="465296"/>
          </a:xfrm>
          <a:prstGeom prst="rect">
            <a:avLst/>
          </a:prstGeom>
          <a:noFill/>
          <a:extLst/>
        </p:spPr>
        <p:txBody>
          <a:bodyPr lIns="93287" tIns="46644" rIns="93287" bIns="46644"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defRPr/>
            </a:pPr>
            <a:fld id="{F4BDA63B-63B4-42A1-BE54-034B9DF094CE}" type="slidenum">
              <a:rPr lang="en-US" altLang="en-US" smtClean="0">
                <a:cs typeface="+mn-cs"/>
              </a:rPr>
              <a:pPr algn="r" eaLnBrk="1" hangingPunct="1">
                <a:spcBef>
                  <a:spcPct val="0"/>
                </a:spcBef>
                <a:defRPr/>
              </a:pPr>
              <a:t>12</a:t>
            </a:fld>
            <a:endParaRPr lang="en-US" altLang="en-US" smtClean="0">
              <a:cs typeface="+mn-c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1340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6333" y="8839014"/>
            <a:ext cx="3041968" cy="465296"/>
          </a:xfrm>
          <a:prstGeom prst="rect">
            <a:avLst/>
          </a:prstGeom>
          <a:noFill/>
          <a:extLst/>
        </p:spPr>
        <p:txBody>
          <a:bodyPr lIns="93287" tIns="46644" rIns="93287" bIns="46644"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defRPr/>
            </a:pPr>
            <a:fld id="{2D3D97C6-BBEE-4CA0-B6DD-3938D5E4D80E}" type="slidenum">
              <a:rPr lang="en-US" altLang="en-US" smtClean="0">
                <a:cs typeface="+mn-cs"/>
              </a:rPr>
              <a:pPr algn="r" eaLnBrk="1" hangingPunct="1">
                <a:spcBef>
                  <a:spcPct val="0"/>
                </a:spcBef>
                <a:defRPr/>
              </a:pPr>
              <a:t>13</a:t>
            </a:fld>
            <a:endParaRPr lang="en-US" altLang="en-US" smtClean="0">
              <a:cs typeface="+mn-c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757202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67ADA2C-6703-486E-95AE-6D37CEA3D9C0}" type="slidenum">
              <a:rPr lang="en-US" altLang="en-US" smtClean="0"/>
              <a:pPr eaLnBrk="1" hangingPunct="1">
                <a:spcBef>
                  <a:spcPct val="0"/>
                </a:spcBef>
                <a:defRPr/>
              </a:pPr>
              <a:t>14</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404381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D82BC70-5467-4A5B-A333-0455AB6CC870}" type="slidenum">
              <a:rPr lang="en-US" altLang="en-US" smtClean="0"/>
              <a:pPr eaLnBrk="1" hangingPunct="1">
                <a:spcBef>
                  <a:spcPct val="0"/>
                </a:spcBef>
                <a:defRPr/>
              </a:pPr>
              <a:t>15</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600993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A14B069-2144-4F9F-9249-3322B0A97F30}" type="slidenum">
              <a:rPr lang="en-US" altLang="en-US" smtClean="0"/>
              <a:pPr eaLnBrk="1" hangingPunct="1">
                <a:spcBef>
                  <a:spcPct val="0"/>
                </a:spcBef>
                <a:defRPr/>
              </a:pPr>
              <a:t>16</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625589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CF935C3-9B44-4907-8A63-5A9AD23F5BB5}" type="slidenum">
              <a:rPr lang="en-US" altLang="en-US" smtClean="0"/>
              <a:pPr eaLnBrk="1" hangingPunct="1">
                <a:spcBef>
                  <a:spcPct val="0"/>
                </a:spcBef>
                <a:defRPr/>
              </a:pPr>
              <a:t>17</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630981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452E289-59F3-4BAE-97A6-C1948DDF38EB}" type="slidenum">
              <a:rPr lang="en-US" altLang="en-US" smtClean="0"/>
              <a:pPr eaLnBrk="1" hangingPunct="1">
                <a:spcBef>
                  <a:spcPct val="0"/>
                </a:spcBef>
                <a:defRPr/>
              </a:pPr>
              <a:t>18</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50934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79DB7A1-EE2D-45CF-B4A1-C1A6964D7767}" type="slidenum">
              <a:rPr lang="en-US" altLang="en-US" smtClean="0"/>
              <a:pPr eaLnBrk="1" hangingPunct="1">
                <a:spcBef>
                  <a:spcPct val="0"/>
                </a:spcBef>
                <a:defRPr/>
              </a:pPr>
              <a:t>19</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71857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BB18F820-051F-492D-AE94-534B02D38A53}" type="slidenum">
              <a:rPr lang="en-US" altLang="en-US" smtClean="0"/>
              <a:pPr>
                <a:defRPr/>
              </a:pPr>
              <a:t>2</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867279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269FE52-0666-4D1F-9479-5088C563CE61}" type="slidenum">
              <a:rPr lang="en-US" altLang="en-US" smtClean="0"/>
              <a:pPr eaLnBrk="1" hangingPunct="1">
                <a:spcBef>
                  <a:spcPct val="0"/>
                </a:spcBef>
                <a:defRPr/>
              </a:pPr>
              <a:t>20</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457858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F1F4E55-3BAA-4478-B891-83C9FF9DE4F3}" type="slidenum">
              <a:rPr lang="en-US" altLang="en-US" smtClean="0"/>
              <a:pPr eaLnBrk="1" hangingPunct="1">
                <a:spcBef>
                  <a:spcPct val="0"/>
                </a:spcBef>
                <a:defRPr/>
              </a:pPr>
              <a:t>21</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5162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E536CB0-2BCD-4349-94D9-353E66C1701B}" type="slidenum">
              <a:rPr lang="en-US" altLang="en-US" smtClean="0"/>
              <a:pPr eaLnBrk="1" hangingPunct="1">
                <a:spcBef>
                  <a:spcPct val="0"/>
                </a:spcBef>
                <a:defRPr/>
              </a:pPr>
              <a:t>22</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4053910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DCEDEDD-651D-457E-A3C2-11EEADE6DC50}" type="slidenum">
              <a:rPr lang="en-US" altLang="en-US" smtClean="0"/>
              <a:pPr eaLnBrk="1" hangingPunct="1">
                <a:spcBef>
                  <a:spcPct val="0"/>
                </a:spcBef>
                <a:defRPr/>
              </a:pPr>
              <a:t>23</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549574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43784" indent="-286070" eaLnBrk="0" hangingPunct="0">
              <a:defRPr sz="2000">
                <a:solidFill>
                  <a:schemeClr val="tx1"/>
                </a:solidFill>
                <a:latin typeface="Courier New" pitchFamily="49" charset="0"/>
              </a:defRPr>
            </a:lvl2pPr>
            <a:lvl3pPr marL="1144283" indent="-228856" eaLnBrk="0" hangingPunct="0">
              <a:defRPr sz="2000">
                <a:solidFill>
                  <a:schemeClr val="tx1"/>
                </a:solidFill>
                <a:latin typeface="Courier New" pitchFamily="49" charset="0"/>
              </a:defRPr>
            </a:lvl3pPr>
            <a:lvl4pPr marL="1601996" indent="-228856" eaLnBrk="0" hangingPunct="0">
              <a:defRPr sz="2000">
                <a:solidFill>
                  <a:schemeClr val="tx1"/>
                </a:solidFill>
                <a:latin typeface="Courier New" pitchFamily="49" charset="0"/>
              </a:defRPr>
            </a:lvl4pPr>
            <a:lvl5pPr marL="2059709" indent="-228856" eaLnBrk="0" hangingPunct="0">
              <a:defRPr sz="2000">
                <a:solidFill>
                  <a:schemeClr val="tx1"/>
                </a:solidFill>
                <a:latin typeface="Courier New" pitchFamily="49" charset="0"/>
              </a:defRPr>
            </a:lvl5pPr>
            <a:lvl6pPr marL="2517422" indent="-228856" eaLnBrk="0" fontAlgn="base" hangingPunct="0">
              <a:spcBef>
                <a:spcPct val="0"/>
              </a:spcBef>
              <a:spcAft>
                <a:spcPct val="0"/>
              </a:spcAft>
              <a:defRPr sz="2000">
                <a:solidFill>
                  <a:schemeClr val="tx1"/>
                </a:solidFill>
                <a:latin typeface="Courier New" pitchFamily="49" charset="0"/>
              </a:defRPr>
            </a:lvl6pPr>
            <a:lvl7pPr marL="2975135" indent="-228856" eaLnBrk="0" fontAlgn="base" hangingPunct="0">
              <a:spcBef>
                <a:spcPct val="0"/>
              </a:spcBef>
              <a:spcAft>
                <a:spcPct val="0"/>
              </a:spcAft>
              <a:defRPr sz="2000">
                <a:solidFill>
                  <a:schemeClr val="tx1"/>
                </a:solidFill>
                <a:latin typeface="Courier New" pitchFamily="49" charset="0"/>
              </a:defRPr>
            </a:lvl7pPr>
            <a:lvl8pPr marL="3432849" indent="-228856" eaLnBrk="0" fontAlgn="base" hangingPunct="0">
              <a:spcBef>
                <a:spcPct val="0"/>
              </a:spcBef>
              <a:spcAft>
                <a:spcPct val="0"/>
              </a:spcAft>
              <a:defRPr sz="2000">
                <a:solidFill>
                  <a:schemeClr val="tx1"/>
                </a:solidFill>
                <a:latin typeface="Courier New" pitchFamily="49" charset="0"/>
              </a:defRPr>
            </a:lvl8pPr>
            <a:lvl9pPr marL="3890561" indent="-228856" eaLnBrk="0" fontAlgn="base" hangingPunct="0">
              <a:spcBef>
                <a:spcPct val="0"/>
              </a:spcBef>
              <a:spcAft>
                <a:spcPct val="0"/>
              </a:spcAft>
              <a:defRPr sz="2000">
                <a:solidFill>
                  <a:schemeClr val="tx1"/>
                </a:solidFill>
                <a:latin typeface="Courier New" pitchFamily="49" charset="0"/>
              </a:defRPr>
            </a:lvl9pPr>
          </a:lstStyle>
          <a:p>
            <a:pPr eaLnBrk="1" hangingPunct="1">
              <a:defRPr/>
            </a:pPr>
            <a:fld id="{FCF8FE2C-B205-4AFE-A9B0-3E51AA683C93}" type="slidenum">
              <a:rPr lang="en-US" altLang="en-US" sz="1200">
                <a:latin typeface="Arial" charset="0"/>
              </a:rPr>
              <a:pPr eaLnBrk="1" hangingPunct="1">
                <a:defRPr/>
              </a:pPr>
              <a:t>24</a:t>
            </a:fld>
            <a:endParaRPr lang="en-US" altLang="en-US" sz="120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928551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43784" indent="-286070" eaLnBrk="0" hangingPunct="0">
              <a:defRPr sz="2000">
                <a:solidFill>
                  <a:schemeClr val="tx1"/>
                </a:solidFill>
                <a:latin typeface="Courier New" pitchFamily="49" charset="0"/>
              </a:defRPr>
            </a:lvl2pPr>
            <a:lvl3pPr marL="1144283" indent="-228856" eaLnBrk="0" hangingPunct="0">
              <a:defRPr sz="2000">
                <a:solidFill>
                  <a:schemeClr val="tx1"/>
                </a:solidFill>
                <a:latin typeface="Courier New" pitchFamily="49" charset="0"/>
              </a:defRPr>
            </a:lvl3pPr>
            <a:lvl4pPr marL="1601996" indent="-228856" eaLnBrk="0" hangingPunct="0">
              <a:defRPr sz="2000">
                <a:solidFill>
                  <a:schemeClr val="tx1"/>
                </a:solidFill>
                <a:latin typeface="Courier New" pitchFamily="49" charset="0"/>
              </a:defRPr>
            </a:lvl4pPr>
            <a:lvl5pPr marL="2059709" indent="-228856" eaLnBrk="0" hangingPunct="0">
              <a:defRPr sz="2000">
                <a:solidFill>
                  <a:schemeClr val="tx1"/>
                </a:solidFill>
                <a:latin typeface="Courier New" pitchFamily="49" charset="0"/>
              </a:defRPr>
            </a:lvl5pPr>
            <a:lvl6pPr marL="2517422" indent="-228856" eaLnBrk="0" fontAlgn="base" hangingPunct="0">
              <a:spcBef>
                <a:spcPct val="0"/>
              </a:spcBef>
              <a:spcAft>
                <a:spcPct val="0"/>
              </a:spcAft>
              <a:defRPr sz="2000">
                <a:solidFill>
                  <a:schemeClr val="tx1"/>
                </a:solidFill>
                <a:latin typeface="Courier New" pitchFamily="49" charset="0"/>
              </a:defRPr>
            </a:lvl6pPr>
            <a:lvl7pPr marL="2975135" indent="-228856" eaLnBrk="0" fontAlgn="base" hangingPunct="0">
              <a:spcBef>
                <a:spcPct val="0"/>
              </a:spcBef>
              <a:spcAft>
                <a:spcPct val="0"/>
              </a:spcAft>
              <a:defRPr sz="2000">
                <a:solidFill>
                  <a:schemeClr val="tx1"/>
                </a:solidFill>
                <a:latin typeface="Courier New" pitchFamily="49" charset="0"/>
              </a:defRPr>
            </a:lvl7pPr>
            <a:lvl8pPr marL="3432849" indent="-228856" eaLnBrk="0" fontAlgn="base" hangingPunct="0">
              <a:spcBef>
                <a:spcPct val="0"/>
              </a:spcBef>
              <a:spcAft>
                <a:spcPct val="0"/>
              </a:spcAft>
              <a:defRPr sz="2000">
                <a:solidFill>
                  <a:schemeClr val="tx1"/>
                </a:solidFill>
                <a:latin typeface="Courier New" pitchFamily="49" charset="0"/>
              </a:defRPr>
            </a:lvl8pPr>
            <a:lvl9pPr marL="3890561" indent="-228856" eaLnBrk="0" fontAlgn="base" hangingPunct="0">
              <a:spcBef>
                <a:spcPct val="0"/>
              </a:spcBef>
              <a:spcAft>
                <a:spcPct val="0"/>
              </a:spcAft>
              <a:defRPr sz="2000">
                <a:solidFill>
                  <a:schemeClr val="tx1"/>
                </a:solidFill>
                <a:latin typeface="Courier New" pitchFamily="49" charset="0"/>
              </a:defRPr>
            </a:lvl9pPr>
          </a:lstStyle>
          <a:p>
            <a:pPr eaLnBrk="1" hangingPunct="1">
              <a:defRPr/>
            </a:pPr>
            <a:fld id="{DD7F9A6B-66C4-43E4-AB77-3DBBEE5A345C}" type="slidenum">
              <a:rPr lang="en-US" altLang="en-US" sz="1200">
                <a:latin typeface="Arial" charset="0"/>
              </a:rPr>
              <a:pPr eaLnBrk="1" hangingPunct="1">
                <a:defRPr/>
              </a:pPr>
              <a:t>25</a:t>
            </a:fld>
            <a:endParaRPr lang="en-US" altLang="en-US" sz="120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610619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43784" indent="-286070" eaLnBrk="0" hangingPunct="0">
              <a:defRPr sz="2000">
                <a:solidFill>
                  <a:schemeClr val="tx1"/>
                </a:solidFill>
                <a:latin typeface="Courier New" pitchFamily="49" charset="0"/>
              </a:defRPr>
            </a:lvl2pPr>
            <a:lvl3pPr marL="1144283" indent="-228856" eaLnBrk="0" hangingPunct="0">
              <a:defRPr sz="2000">
                <a:solidFill>
                  <a:schemeClr val="tx1"/>
                </a:solidFill>
                <a:latin typeface="Courier New" pitchFamily="49" charset="0"/>
              </a:defRPr>
            </a:lvl3pPr>
            <a:lvl4pPr marL="1601996" indent="-228856" eaLnBrk="0" hangingPunct="0">
              <a:defRPr sz="2000">
                <a:solidFill>
                  <a:schemeClr val="tx1"/>
                </a:solidFill>
                <a:latin typeface="Courier New" pitchFamily="49" charset="0"/>
              </a:defRPr>
            </a:lvl4pPr>
            <a:lvl5pPr marL="2059709" indent="-228856" eaLnBrk="0" hangingPunct="0">
              <a:defRPr sz="2000">
                <a:solidFill>
                  <a:schemeClr val="tx1"/>
                </a:solidFill>
                <a:latin typeface="Courier New" pitchFamily="49" charset="0"/>
              </a:defRPr>
            </a:lvl5pPr>
            <a:lvl6pPr marL="2517422" indent="-228856" eaLnBrk="0" fontAlgn="base" hangingPunct="0">
              <a:spcBef>
                <a:spcPct val="0"/>
              </a:spcBef>
              <a:spcAft>
                <a:spcPct val="0"/>
              </a:spcAft>
              <a:defRPr sz="2000">
                <a:solidFill>
                  <a:schemeClr val="tx1"/>
                </a:solidFill>
                <a:latin typeface="Courier New" pitchFamily="49" charset="0"/>
              </a:defRPr>
            </a:lvl6pPr>
            <a:lvl7pPr marL="2975135" indent="-228856" eaLnBrk="0" fontAlgn="base" hangingPunct="0">
              <a:spcBef>
                <a:spcPct val="0"/>
              </a:spcBef>
              <a:spcAft>
                <a:spcPct val="0"/>
              </a:spcAft>
              <a:defRPr sz="2000">
                <a:solidFill>
                  <a:schemeClr val="tx1"/>
                </a:solidFill>
                <a:latin typeface="Courier New" pitchFamily="49" charset="0"/>
              </a:defRPr>
            </a:lvl7pPr>
            <a:lvl8pPr marL="3432849" indent="-228856" eaLnBrk="0" fontAlgn="base" hangingPunct="0">
              <a:spcBef>
                <a:spcPct val="0"/>
              </a:spcBef>
              <a:spcAft>
                <a:spcPct val="0"/>
              </a:spcAft>
              <a:defRPr sz="2000">
                <a:solidFill>
                  <a:schemeClr val="tx1"/>
                </a:solidFill>
                <a:latin typeface="Courier New" pitchFamily="49" charset="0"/>
              </a:defRPr>
            </a:lvl8pPr>
            <a:lvl9pPr marL="3890561" indent="-228856" eaLnBrk="0" fontAlgn="base" hangingPunct="0">
              <a:spcBef>
                <a:spcPct val="0"/>
              </a:spcBef>
              <a:spcAft>
                <a:spcPct val="0"/>
              </a:spcAft>
              <a:defRPr sz="2000">
                <a:solidFill>
                  <a:schemeClr val="tx1"/>
                </a:solidFill>
                <a:latin typeface="Courier New" pitchFamily="49" charset="0"/>
              </a:defRPr>
            </a:lvl9pPr>
          </a:lstStyle>
          <a:p>
            <a:pPr eaLnBrk="1" hangingPunct="1">
              <a:defRPr/>
            </a:pPr>
            <a:fld id="{59BEE239-F87C-4AFA-9954-8222E6DF2EC7}" type="slidenum">
              <a:rPr lang="en-US" altLang="en-US" sz="1200">
                <a:latin typeface="Arial" charset="0"/>
              </a:rPr>
              <a:pPr eaLnBrk="1" hangingPunct="1">
                <a:defRPr/>
              </a:pPr>
              <a:t>26</a:t>
            </a:fld>
            <a:endParaRPr lang="en-US" altLang="en-US" sz="1200">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4174988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112564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43784" indent="-286070" eaLnBrk="0" hangingPunct="0">
              <a:defRPr sz="2000">
                <a:solidFill>
                  <a:schemeClr val="tx1"/>
                </a:solidFill>
                <a:latin typeface="Courier New" pitchFamily="49" charset="0"/>
              </a:defRPr>
            </a:lvl2pPr>
            <a:lvl3pPr marL="1144283" indent="-228856" eaLnBrk="0" hangingPunct="0">
              <a:defRPr sz="2000">
                <a:solidFill>
                  <a:schemeClr val="tx1"/>
                </a:solidFill>
                <a:latin typeface="Courier New" pitchFamily="49" charset="0"/>
              </a:defRPr>
            </a:lvl3pPr>
            <a:lvl4pPr marL="1601996" indent="-228856" eaLnBrk="0" hangingPunct="0">
              <a:defRPr sz="2000">
                <a:solidFill>
                  <a:schemeClr val="tx1"/>
                </a:solidFill>
                <a:latin typeface="Courier New" pitchFamily="49" charset="0"/>
              </a:defRPr>
            </a:lvl4pPr>
            <a:lvl5pPr marL="2059709" indent="-228856" eaLnBrk="0" hangingPunct="0">
              <a:defRPr sz="2000">
                <a:solidFill>
                  <a:schemeClr val="tx1"/>
                </a:solidFill>
                <a:latin typeface="Courier New" pitchFamily="49" charset="0"/>
              </a:defRPr>
            </a:lvl5pPr>
            <a:lvl6pPr marL="2517422" indent="-228856" eaLnBrk="0" fontAlgn="base" hangingPunct="0">
              <a:spcBef>
                <a:spcPct val="0"/>
              </a:spcBef>
              <a:spcAft>
                <a:spcPct val="0"/>
              </a:spcAft>
              <a:defRPr sz="2000">
                <a:solidFill>
                  <a:schemeClr val="tx1"/>
                </a:solidFill>
                <a:latin typeface="Courier New" pitchFamily="49" charset="0"/>
              </a:defRPr>
            </a:lvl6pPr>
            <a:lvl7pPr marL="2975135" indent="-228856" eaLnBrk="0" fontAlgn="base" hangingPunct="0">
              <a:spcBef>
                <a:spcPct val="0"/>
              </a:spcBef>
              <a:spcAft>
                <a:spcPct val="0"/>
              </a:spcAft>
              <a:defRPr sz="2000">
                <a:solidFill>
                  <a:schemeClr val="tx1"/>
                </a:solidFill>
                <a:latin typeface="Courier New" pitchFamily="49" charset="0"/>
              </a:defRPr>
            </a:lvl7pPr>
            <a:lvl8pPr marL="3432849" indent="-228856" eaLnBrk="0" fontAlgn="base" hangingPunct="0">
              <a:spcBef>
                <a:spcPct val="0"/>
              </a:spcBef>
              <a:spcAft>
                <a:spcPct val="0"/>
              </a:spcAft>
              <a:defRPr sz="2000">
                <a:solidFill>
                  <a:schemeClr val="tx1"/>
                </a:solidFill>
                <a:latin typeface="Courier New" pitchFamily="49" charset="0"/>
              </a:defRPr>
            </a:lvl8pPr>
            <a:lvl9pPr marL="3890561" indent="-228856" eaLnBrk="0" fontAlgn="base" hangingPunct="0">
              <a:spcBef>
                <a:spcPct val="0"/>
              </a:spcBef>
              <a:spcAft>
                <a:spcPct val="0"/>
              </a:spcAft>
              <a:defRPr sz="2000">
                <a:solidFill>
                  <a:schemeClr val="tx1"/>
                </a:solidFill>
                <a:latin typeface="Courier New" pitchFamily="49" charset="0"/>
              </a:defRPr>
            </a:lvl9pPr>
          </a:lstStyle>
          <a:p>
            <a:pPr eaLnBrk="1" hangingPunct="1">
              <a:defRPr/>
            </a:pPr>
            <a:fld id="{E76FF2CB-5278-4C11-A246-4E38C15762C8}" type="slidenum">
              <a:rPr lang="en-US" altLang="en-US" sz="1200">
                <a:latin typeface="Arial" charset="0"/>
              </a:rPr>
              <a:pPr eaLnBrk="1" hangingPunct="1">
                <a:defRPr/>
              </a:pPr>
              <a:t>28</a:t>
            </a:fld>
            <a:endParaRPr lang="en-US" altLang="en-US" sz="120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279380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43784" indent="-286070" eaLnBrk="0" hangingPunct="0">
              <a:defRPr sz="2000">
                <a:solidFill>
                  <a:schemeClr val="tx1"/>
                </a:solidFill>
                <a:latin typeface="Courier New" pitchFamily="49" charset="0"/>
              </a:defRPr>
            </a:lvl2pPr>
            <a:lvl3pPr marL="1144283" indent="-228856" eaLnBrk="0" hangingPunct="0">
              <a:defRPr sz="2000">
                <a:solidFill>
                  <a:schemeClr val="tx1"/>
                </a:solidFill>
                <a:latin typeface="Courier New" pitchFamily="49" charset="0"/>
              </a:defRPr>
            </a:lvl3pPr>
            <a:lvl4pPr marL="1601996" indent="-228856" eaLnBrk="0" hangingPunct="0">
              <a:defRPr sz="2000">
                <a:solidFill>
                  <a:schemeClr val="tx1"/>
                </a:solidFill>
                <a:latin typeface="Courier New" pitchFamily="49" charset="0"/>
              </a:defRPr>
            </a:lvl4pPr>
            <a:lvl5pPr marL="2059709" indent="-228856" eaLnBrk="0" hangingPunct="0">
              <a:defRPr sz="2000">
                <a:solidFill>
                  <a:schemeClr val="tx1"/>
                </a:solidFill>
                <a:latin typeface="Courier New" pitchFamily="49" charset="0"/>
              </a:defRPr>
            </a:lvl5pPr>
            <a:lvl6pPr marL="2517422" indent="-228856" eaLnBrk="0" fontAlgn="base" hangingPunct="0">
              <a:spcBef>
                <a:spcPct val="0"/>
              </a:spcBef>
              <a:spcAft>
                <a:spcPct val="0"/>
              </a:spcAft>
              <a:defRPr sz="2000">
                <a:solidFill>
                  <a:schemeClr val="tx1"/>
                </a:solidFill>
                <a:latin typeface="Courier New" pitchFamily="49" charset="0"/>
              </a:defRPr>
            </a:lvl6pPr>
            <a:lvl7pPr marL="2975135" indent="-228856" eaLnBrk="0" fontAlgn="base" hangingPunct="0">
              <a:spcBef>
                <a:spcPct val="0"/>
              </a:spcBef>
              <a:spcAft>
                <a:spcPct val="0"/>
              </a:spcAft>
              <a:defRPr sz="2000">
                <a:solidFill>
                  <a:schemeClr val="tx1"/>
                </a:solidFill>
                <a:latin typeface="Courier New" pitchFamily="49" charset="0"/>
              </a:defRPr>
            </a:lvl7pPr>
            <a:lvl8pPr marL="3432849" indent="-228856" eaLnBrk="0" fontAlgn="base" hangingPunct="0">
              <a:spcBef>
                <a:spcPct val="0"/>
              </a:spcBef>
              <a:spcAft>
                <a:spcPct val="0"/>
              </a:spcAft>
              <a:defRPr sz="2000">
                <a:solidFill>
                  <a:schemeClr val="tx1"/>
                </a:solidFill>
                <a:latin typeface="Courier New" pitchFamily="49" charset="0"/>
              </a:defRPr>
            </a:lvl8pPr>
            <a:lvl9pPr marL="3890561" indent="-228856" eaLnBrk="0" fontAlgn="base" hangingPunct="0">
              <a:spcBef>
                <a:spcPct val="0"/>
              </a:spcBef>
              <a:spcAft>
                <a:spcPct val="0"/>
              </a:spcAft>
              <a:defRPr sz="2000">
                <a:solidFill>
                  <a:schemeClr val="tx1"/>
                </a:solidFill>
                <a:latin typeface="Courier New" pitchFamily="49" charset="0"/>
              </a:defRPr>
            </a:lvl9pPr>
          </a:lstStyle>
          <a:p>
            <a:pPr eaLnBrk="1" hangingPunct="1">
              <a:defRPr/>
            </a:pPr>
            <a:fld id="{93DF25B5-C4F7-4881-903E-0718ACB1608B}" type="slidenum">
              <a:rPr lang="en-US" altLang="en-US" sz="1200">
                <a:latin typeface="Arial" charset="0"/>
              </a:rPr>
              <a:pPr eaLnBrk="1" hangingPunct="1">
                <a:defRPr/>
              </a:pPr>
              <a:t>29</a:t>
            </a:fld>
            <a:endParaRPr lang="en-US" altLang="en-US" sz="120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22453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0C4CDFDD-D196-413B-9A9B-7FCAECD3E638}" type="slidenum">
              <a:rPr lang="en-US" altLang="en-US" smtClean="0"/>
              <a:pPr>
                <a:defRPr/>
              </a:pPr>
              <a:t>3</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213800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43784" indent="-286070" eaLnBrk="0" hangingPunct="0">
              <a:defRPr sz="2000">
                <a:solidFill>
                  <a:schemeClr val="tx1"/>
                </a:solidFill>
                <a:latin typeface="Courier New" pitchFamily="49" charset="0"/>
              </a:defRPr>
            </a:lvl2pPr>
            <a:lvl3pPr marL="1144283" indent="-228856" eaLnBrk="0" hangingPunct="0">
              <a:defRPr sz="2000">
                <a:solidFill>
                  <a:schemeClr val="tx1"/>
                </a:solidFill>
                <a:latin typeface="Courier New" pitchFamily="49" charset="0"/>
              </a:defRPr>
            </a:lvl3pPr>
            <a:lvl4pPr marL="1601996" indent="-228856" eaLnBrk="0" hangingPunct="0">
              <a:defRPr sz="2000">
                <a:solidFill>
                  <a:schemeClr val="tx1"/>
                </a:solidFill>
                <a:latin typeface="Courier New" pitchFamily="49" charset="0"/>
              </a:defRPr>
            </a:lvl4pPr>
            <a:lvl5pPr marL="2059709" indent="-228856" eaLnBrk="0" hangingPunct="0">
              <a:defRPr sz="2000">
                <a:solidFill>
                  <a:schemeClr val="tx1"/>
                </a:solidFill>
                <a:latin typeface="Courier New" pitchFamily="49" charset="0"/>
              </a:defRPr>
            </a:lvl5pPr>
            <a:lvl6pPr marL="2517422" indent="-228856" eaLnBrk="0" fontAlgn="base" hangingPunct="0">
              <a:spcBef>
                <a:spcPct val="0"/>
              </a:spcBef>
              <a:spcAft>
                <a:spcPct val="0"/>
              </a:spcAft>
              <a:defRPr sz="2000">
                <a:solidFill>
                  <a:schemeClr val="tx1"/>
                </a:solidFill>
                <a:latin typeface="Courier New" pitchFamily="49" charset="0"/>
              </a:defRPr>
            </a:lvl6pPr>
            <a:lvl7pPr marL="2975135" indent="-228856" eaLnBrk="0" fontAlgn="base" hangingPunct="0">
              <a:spcBef>
                <a:spcPct val="0"/>
              </a:spcBef>
              <a:spcAft>
                <a:spcPct val="0"/>
              </a:spcAft>
              <a:defRPr sz="2000">
                <a:solidFill>
                  <a:schemeClr val="tx1"/>
                </a:solidFill>
                <a:latin typeface="Courier New" pitchFamily="49" charset="0"/>
              </a:defRPr>
            </a:lvl7pPr>
            <a:lvl8pPr marL="3432849" indent="-228856" eaLnBrk="0" fontAlgn="base" hangingPunct="0">
              <a:spcBef>
                <a:spcPct val="0"/>
              </a:spcBef>
              <a:spcAft>
                <a:spcPct val="0"/>
              </a:spcAft>
              <a:defRPr sz="2000">
                <a:solidFill>
                  <a:schemeClr val="tx1"/>
                </a:solidFill>
                <a:latin typeface="Courier New" pitchFamily="49" charset="0"/>
              </a:defRPr>
            </a:lvl8pPr>
            <a:lvl9pPr marL="3890561" indent="-228856" eaLnBrk="0" fontAlgn="base" hangingPunct="0">
              <a:spcBef>
                <a:spcPct val="0"/>
              </a:spcBef>
              <a:spcAft>
                <a:spcPct val="0"/>
              </a:spcAft>
              <a:defRPr sz="2000">
                <a:solidFill>
                  <a:schemeClr val="tx1"/>
                </a:solidFill>
                <a:latin typeface="Courier New" pitchFamily="49" charset="0"/>
              </a:defRPr>
            </a:lvl9pPr>
          </a:lstStyle>
          <a:p>
            <a:pPr eaLnBrk="1" hangingPunct="1">
              <a:defRPr/>
            </a:pPr>
            <a:fld id="{0920C6F5-703B-4F13-B0FB-DFE005DBE95D}" type="slidenum">
              <a:rPr lang="en-US" altLang="en-US" sz="1200">
                <a:latin typeface="Arial" charset="0"/>
              </a:rPr>
              <a:pPr eaLnBrk="1" hangingPunct="1">
                <a:defRPr/>
              </a:pPr>
              <a:t>30</a:t>
            </a:fld>
            <a:endParaRPr lang="en-US" altLang="en-US" sz="120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519313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76333" y="8839014"/>
            <a:ext cx="3041968" cy="465296"/>
          </a:xfrm>
          <a:prstGeom prst="rect">
            <a:avLst/>
          </a:prstGeom>
          <a:noFill/>
          <a:extLst/>
        </p:spPr>
        <p:txBody>
          <a:bodyPr lIns="93287" tIns="46644" rIns="93287" bIns="46644"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DAF0C584-CFB1-466E-BC18-0A59B210AB99}" type="slidenum">
              <a:rPr lang="en-US" altLang="en-US" sz="1200">
                <a:latin typeface="Arial" charset="0"/>
                <a:cs typeface="+mn-cs"/>
              </a:rPr>
              <a:pPr algn="r" eaLnBrk="1" hangingPunct="1">
                <a:defRPr/>
              </a:pPr>
              <a:t>31</a:t>
            </a:fld>
            <a:endParaRPr lang="en-US" altLang="en-US" sz="1200">
              <a:latin typeface="Arial" charset="0"/>
              <a:cs typeface="+mn-cs"/>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637332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6333" y="8839014"/>
            <a:ext cx="3041968" cy="465296"/>
          </a:xfrm>
          <a:prstGeom prst="rect">
            <a:avLst/>
          </a:prstGeom>
          <a:noFill/>
          <a:extLst/>
        </p:spPr>
        <p:txBody>
          <a:bodyPr lIns="93287" tIns="46644" rIns="93287" bIns="46644"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E0A6F03A-4C06-4862-BFB7-FC5AA80194F7}" type="slidenum">
              <a:rPr lang="en-US" altLang="en-US" sz="1200">
                <a:latin typeface="Arial" charset="0"/>
                <a:cs typeface="+mn-cs"/>
              </a:rPr>
              <a:pPr algn="r" eaLnBrk="1" hangingPunct="1">
                <a:defRPr/>
              </a:pPr>
              <a:t>32</a:t>
            </a:fld>
            <a:endParaRPr lang="en-US" altLang="en-US" sz="1200">
              <a:latin typeface="Arial" charset="0"/>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413908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976333" y="8839014"/>
            <a:ext cx="3041968" cy="465296"/>
          </a:xfrm>
          <a:prstGeom prst="rect">
            <a:avLst/>
          </a:prstGeom>
          <a:noFill/>
          <a:extLst/>
        </p:spPr>
        <p:txBody>
          <a:bodyPr lIns="93287" tIns="46644" rIns="93287" bIns="46644"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7AEACBAC-14D1-4C0E-9011-2089D50B229E}" type="slidenum">
              <a:rPr lang="en-US" altLang="en-US" sz="1200">
                <a:latin typeface="Arial" charset="0"/>
                <a:cs typeface="+mn-cs"/>
              </a:rPr>
              <a:pPr algn="r" eaLnBrk="1" hangingPunct="1">
                <a:defRPr/>
              </a:pPr>
              <a:t>33</a:t>
            </a:fld>
            <a:endParaRPr lang="en-US" altLang="en-US" sz="1200">
              <a:latin typeface="Arial" charset="0"/>
              <a:cs typeface="+mn-cs"/>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078800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976333" y="8839014"/>
            <a:ext cx="3041968" cy="465296"/>
          </a:xfrm>
          <a:prstGeom prst="rect">
            <a:avLst/>
          </a:prstGeom>
          <a:noFill/>
          <a:extLst/>
        </p:spPr>
        <p:txBody>
          <a:bodyPr lIns="93287" tIns="46644" rIns="93287" bIns="46644"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8E69E460-059B-4DDD-840C-DB6DF08CC654}" type="slidenum">
              <a:rPr lang="en-US" altLang="en-US" sz="1200">
                <a:latin typeface="Arial" charset="0"/>
                <a:cs typeface="+mn-cs"/>
              </a:rPr>
              <a:pPr algn="r" eaLnBrk="1" hangingPunct="1">
                <a:defRPr/>
              </a:pPr>
              <a:t>34</a:t>
            </a:fld>
            <a:endParaRPr lang="en-US" altLang="en-US" sz="1200">
              <a:latin typeface="Arial" charset="0"/>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314524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6333" y="8839014"/>
            <a:ext cx="3041968" cy="465296"/>
          </a:xfrm>
          <a:prstGeom prst="rect">
            <a:avLst/>
          </a:prstGeom>
          <a:noFill/>
          <a:extLst/>
        </p:spPr>
        <p:txBody>
          <a:bodyPr lIns="93287" tIns="46644" rIns="93287" bIns="46644"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C6BDEF8F-E290-487E-9C6D-A67513632B94}" type="slidenum">
              <a:rPr lang="en-US" altLang="en-US" sz="1200">
                <a:latin typeface="Arial" charset="0"/>
                <a:cs typeface="+mn-cs"/>
              </a:rPr>
              <a:pPr algn="r" eaLnBrk="1" hangingPunct="1">
                <a:defRPr/>
              </a:pPr>
              <a:t>35</a:t>
            </a:fld>
            <a:endParaRPr lang="en-US" altLang="en-US" sz="1200">
              <a:latin typeface="Arial" charset="0"/>
              <a:cs typeface="+mn-cs"/>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60660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976333" y="8839014"/>
            <a:ext cx="3041968" cy="465296"/>
          </a:xfrm>
          <a:prstGeom prst="rect">
            <a:avLst/>
          </a:prstGeom>
          <a:noFill/>
          <a:extLst/>
        </p:spPr>
        <p:txBody>
          <a:bodyPr lIns="93287" tIns="46644" rIns="93287" bIns="46644"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25EA5623-40F6-496F-87C1-34A0A6B1620A}" type="slidenum">
              <a:rPr lang="en-US" altLang="en-US" sz="1200">
                <a:latin typeface="Arial" charset="0"/>
                <a:cs typeface="+mn-cs"/>
              </a:rPr>
              <a:pPr algn="r" eaLnBrk="1" hangingPunct="1">
                <a:defRPr/>
              </a:pPr>
              <a:t>36</a:t>
            </a:fld>
            <a:endParaRPr lang="en-US" altLang="en-US" sz="1200">
              <a:latin typeface="Arial" charset="0"/>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448669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976333" y="8839014"/>
            <a:ext cx="3041968" cy="465296"/>
          </a:xfrm>
          <a:prstGeom prst="rect">
            <a:avLst/>
          </a:prstGeom>
          <a:noFill/>
          <a:extLst/>
        </p:spPr>
        <p:txBody>
          <a:bodyPr lIns="93287" tIns="46644" rIns="93287" bIns="46644"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B210FF07-6C82-45AD-8637-C9081A0FC9A2}" type="slidenum">
              <a:rPr lang="en-US" altLang="en-US" sz="1200">
                <a:latin typeface="Arial" charset="0"/>
                <a:cs typeface="+mn-cs"/>
              </a:rPr>
              <a:pPr algn="r" eaLnBrk="1" hangingPunct="1">
                <a:defRPr/>
              </a:pPr>
              <a:t>37</a:t>
            </a:fld>
            <a:endParaRPr lang="en-US" altLang="en-US" sz="1200">
              <a:latin typeface="Arial" charset="0"/>
              <a:cs typeface="+mn-cs"/>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841433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76333" y="8839014"/>
            <a:ext cx="3041968" cy="465296"/>
          </a:xfrm>
          <a:prstGeom prst="rect">
            <a:avLst/>
          </a:prstGeom>
          <a:noFill/>
          <a:extLst/>
        </p:spPr>
        <p:txBody>
          <a:bodyPr lIns="93287" tIns="46644" rIns="93287" bIns="46644"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C0BA817E-2825-45F9-ACC7-668EF422C134}" type="slidenum">
              <a:rPr lang="en-US" altLang="en-US" sz="1200">
                <a:latin typeface="Arial" charset="0"/>
                <a:cs typeface="+mn-cs"/>
              </a:rPr>
              <a:pPr algn="r" eaLnBrk="1" hangingPunct="1">
                <a:defRPr/>
              </a:pPr>
              <a:t>38</a:t>
            </a:fld>
            <a:endParaRPr lang="en-US" altLang="en-US" sz="1200">
              <a:latin typeface="Arial" charset="0"/>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34114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976333" y="8839014"/>
            <a:ext cx="3041968" cy="465296"/>
          </a:xfrm>
          <a:prstGeom prst="rect">
            <a:avLst/>
          </a:prstGeom>
          <a:noFill/>
          <a:extLst/>
        </p:spPr>
        <p:txBody>
          <a:bodyPr lIns="93287" tIns="46644" rIns="93287" bIns="46644"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B8F33F47-5E09-4CDA-9341-85B113616B47}" type="slidenum">
              <a:rPr lang="en-US" altLang="en-US" sz="1200">
                <a:latin typeface="Arial" charset="0"/>
                <a:cs typeface="+mn-cs"/>
              </a:rPr>
              <a:pPr algn="r" eaLnBrk="1" hangingPunct="1">
                <a:defRPr/>
              </a:pPr>
              <a:t>39</a:t>
            </a:fld>
            <a:endParaRPr lang="en-US" altLang="en-US" sz="1200">
              <a:latin typeface="Arial" charset="0"/>
              <a:cs typeface="+mn-c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400579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E342F973-1BA2-429F-9E78-F5A18D515A64}" type="slidenum">
              <a:rPr lang="en-US" altLang="en-US" smtClean="0"/>
              <a:pPr>
                <a:defRPr/>
              </a:pPr>
              <a:t>4</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774518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976333" y="8839014"/>
            <a:ext cx="3041968" cy="465296"/>
          </a:xfrm>
          <a:prstGeom prst="rect">
            <a:avLst/>
          </a:prstGeom>
          <a:noFill/>
          <a:extLst/>
        </p:spPr>
        <p:txBody>
          <a:bodyPr lIns="93287" tIns="46644" rIns="93287" bIns="46644"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FB69B8F8-FA4B-445C-B0DF-BFFFAD48DF33}" type="slidenum">
              <a:rPr lang="en-US" altLang="en-US" sz="1200">
                <a:latin typeface="Arial" charset="0"/>
                <a:cs typeface="+mn-cs"/>
              </a:rPr>
              <a:pPr algn="r" eaLnBrk="1" hangingPunct="1">
                <a:defRPr/>
              </a:pPr>
              <a:t>40</a:t>
            </a:fld>
            <a:endParaRPr lang="en-US" altLang="en-US" sz="1200">
              <a:latin typeface="Arial" charset="0"/>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1337901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43784" indent="-286070" eaLnBrk="0" hangingPunct="0">
              <a:defRPr sz="2000">
                <a:solidFill>
                  <a:schemeClr val="tx1"/>
                </a:solidFill>
                <a:latin typeface="Courier New" pitchFamily="49" charset="0"/>
              </a:defRPr>
            </a:lvl2pPr>
            <a:lvl3pPr marL="1144283" indent="-228856" eaLnBrk="0" hangingPunct="0">
              <a:defRPr sz="2000">
                <a:solidFill>
                  <a:schemeClr val="tx1"/>
                </a:solidFill>
                <a:latin typeface="Courier New" pitchFamily="49" charset="0"/>
              </a:defRPr>
            </a:lvl3pPr>
            <a:lvl4pPr marL="1601996" indent="-228856" eaLnBrk="0" hangingPunct="0">
              <a:defRPr sz="2000">
                <a:solidFill>
                  <a:schemeClr val="tx1"/>
                </a:solidFill>
                <a:latin typeface="Courier New" pitchFamily="49" charset="0"/>
              </a:defRPr>
            </a:lvl4pPr>
            <a:lvl5pPr marL="2059709" indent="-228856" eaLnBrk="0" hangingPunct="0">
              <a:defRPr sz="2000">
                <a:solidFill>
                  <a:schemeClr val="tx1"/>
                </a:solidFill>
                <a:latin typeface="Courier New" pitchFamily="49" charset="0"/>
              </a:defRPr>
            </a:lvl5pPr>
            <a:lvl6pPr marL="2517422" indent="-228856" eaLnBrk="0" fontAlgn="base" hangingPunct="0">
              <a:spcBef>
                <a:spcPct val="0"/>
              </a:spcBef>
              <a:spcAft>
                <a:spcPct val="0"/>
              </a:spcAft>
              <a:defRPr sz="2000">
                <a:solidFill>
                  <a:schemeClr val="tx1"/>
                </a:solidFill>
                <a:latin typeface="Courier New" pitchFamily="49" charset="0"/>
              </a:defRPr>
            </a:lvl6pPr>
            <a:lvl7pPr marL="2975135" indent="-228856" eaLnBrk="0" fontAlgn="base" hangingPunct="0">
              <a:spcBef>
                <a:spcPct val="0"/>
              </a:spcBef>
              <a:spcAft>
                <a:spcPct val="0"/>
              </a:spcAft>
              <a:defRPr sz="2000">
                <a:solidFill>
                  <a:schemeClr val="tx1"/>
                </a:solidFill>
                <a:latin typeface="Courier New" pitchFamily="49" charset="0"/>
              </a:defRPr>
            </a:lvl7pPr>
            <a:lvl8pPr marL="3432849" indent="-228856" eaLnBrk="0" fontAlgn="base" hangingPunct="0">
              <a:spcBef>
                <a:spcPct val="0"/>
              </a:spcBef>
              <a:spcAft>
                <a:spcPct val="0"/>
              </a:spcAft>
              <a:defRPr sz="2000">
                <a:solidFill>
                  <a:schemeClr val="tx1"/>
                </a:solidFill>
                <a:latin typeface="Courier New" pitchFamily="49" charset="0"/>
              </a:defRPr>
            </a:lvl8pPr>
            <a:lvl9pPr marL="3890561" indent="-228856" eaLnBrk="0" fontAlgn="base" hangingPunct="0">
              <a:spcBef>
                <a:spcPct val="0"/>
              </a:spcBef>
              <a:spcAft>
                <a:spcPct val="0"/>
              </a:spcAft>
              <a:defRPr sz="2000">
                <a:solidFill>
                  <a:schemeClr val="tx1"/>
                </a:solidFill>
                <a:latin typeface="Courier New" pitchFamily="49" charset="0"/>
              </a:defRPr>
            </a:lvl9pPr>
          </a:lstStyle>
          <a:p>
            <a:pPr eaLnBrk="1" hangingPunct="1">
              <a:defRPr/>
            </a:pPr>
            <a:fld id="{8CF47BDD-2FC7-4C2D-9CB9-2C848F1D1AA0}" type="slidenum">
              <a:rPr lang="en-US" altLang="en-US" sz="1200">
                <a:latin typeface="Arial" charset="0"/>
              </a:rPr>
              <a:pPr eaLnBrk="1" hangingPunct="1">
                <a:defRPr/>
              </a:pPr>
              <a:t>41</a:t>
            </a:fld>
            <a:endParaRPr lang="en-US" altLang="en-US" sz="1200">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6885223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43784" indent="-286070" eaLnBrk="0" hangingPunct="0">
              <a:defRPr sz="2000">
                <a:solidFill>
                  <a:schemeClr val="tx1"/>
                </a:solidFill>
                <a:latin typeface="Courier New" pitchFamily="49" charset="0"/>
              </a:defRPr>
            </a:lvl2pPr>
            <a:lvl3pPr marL="1144283" indent="-228856" eaLnBrk="0" hangingPunct="0">
              <a:defRPr sz="2000">
                <a:solidFill>
                  <a:schemeClr val="tx1"/>
                </a:solidFill>
                <a:latin typeface="Courier New" pitchFamily="49" charset="0"/>
              </a:defRPr>
            </a:lvl3pPr>
            <a:lvl4pPr marL="1601996" indent="-228856" eaLnBrk="0" hangingPunct="0">
              <a:defRPr sz="2000">
                <a:solidFill>
                  <a:schemeClr val="tx1"/>
                </a:solidFill>
                <a:latin typeface="Courier New" pitchFamily="49" charset="0"/>
              </a:defRPr>
            </a:lvl4pPr>
            <a:lvl5pPr marL="2059709" indent="-228856" eaLnBrk="0" hangingPunct="0">
              <a:defRPr sz="2000">
                <a:solidFill>
                  <a:schemeClr val="tx1"/>
                </a:solidFill>
                <a:latin typeface="Courier New" pitchFamily="49" charset="0"/>
              </a:defRPr>
            </a:lvl5pPr>
            <a:lvl6pPr marL="2517422" indent="-228856" eaLnBrk="0" fontAlgn="base" hangingPunct="0">
              <a:spcBef>
                <a:spcPct val="0"/>
              </a:spcBef>
              <a:spcAft>
                <a:spcPct val="0"/>
              </a:spcAft>
              <a:defRPr sz="2000">
                <a:solidFill>
                  <a:schemeClr val="tx1"/>
                </a:solidFill>
                <a:latin typeface="Courier New" pitchFamily="49" charset="0"/>
              </a:defRPr>
            </a:lvl6pPr>
            <a:lvl7pPr marL="2975135" indent="-228856" eaLnBrk="0" fontAlgn="base" hangingPunct="0">
              <a:spcBef>
                <a:spcPct val="0"/>
              </a:spcBef>
              <a:spcAft>
                <a:spcPct val="0"/>
              </a:spcAft>
              <a:defRPr sz="2000">
                <a:solidFill>
                  <a:schemeClr val="tx1"/>
                </a:solidFill>
                <a:latin typeface="Courier New" pitchFamily="49" charset="0"/>
              </a:defRPr>
            </a:lvl7pPr>
            <a:lvl8pPr marL="3432849" indent="-228856" eaLnBrk="0" fontAlgn="base" hangingPunct="0">
              <a:spcBef>
                <a:spcPct val="0"/>
              </a:spcBef>
              <a:spcAft>
                <a:spcPct val="0"/>
              </a:spcAft>
              <a:defRPr sz="2000">
                <a:solidFill>
                  <a:schemeClr val="tx1"/>
                </a:solidFill>
                <a:latin typeface="Courier New" pitchFamily="49" charset="0"/>
              </a:defRPr>
            </a:lvl8pPr>
            <a:lvl9pPr marL="3890561" indent="-228856" eaLnBrk="0" fontAlgn="base" hangingPunct="0">
              <a:spcBef>
                <a:spcPct val="0"/>
              </a:spcBef>
              <a:spcAft>
                <a:spcPct val="0"/>
              </a:spcAft>
              <a:defRPr sz="2000">
                <a:solidFill>
                  <a:schemeClr val="tx1"/>
                </a:solidFill>
                <a:latin typeface="Courier New" pitchFamily="49" charset="0"/>
              </a:defRPr>
            </a:lvl9pPr>
          </a:lstStyle>
          <a:p>
            <a:pPr eaLnBrk="1" hangingPunct="1">
              <a:defRPr/>
            </a:pPr>
            <a:fld id="{C63AA13E-8E85-491A-BB57-0AB980D86E13}" type="slidenum">
              <a:rPr lang="en-US" altLang="en-US" sz="1200">
                <a:latin typeface="Arial" charset="0"/>
              </a:rPr>
              <a:pPr eaLnBrk="1" hangingPunct="1">
                <a:defRPr/>
              </a:pPr>
              <a:t>42</a:t>
            </a:fld>
            <a:endParaRPr lang="en-US" altLang="en-US" sz="1200">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38637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3784" indent="-286070" eaLnBrk="0" hangingPunct="0">
              <a:defRPr sz="2000">
                <a:solidFill>
                  <a:schemeClr val="tx1"/>
                </a:solidFill>
                <a:latin typeface="Courier New" pitchFamily="49" charset="0"/>
              </a:defRPr>
            </a:lvl2pPr>
            <a:lvl3pPr marL="1144283" indent="-228856" eaLnBrk="0" hangingPunct="0">
              <a:defRPr sz="2000">
                <a:solidFill>
                  <a:schemeClr val="tx1"/>
                </a:solidFill>
                <a:latin typeface="Courier New" pitchFamily="49" charset="0"/>
              </a:defRPr>
            </a:lvl3pPr>
            <a:lvl4pPr marL="1601996" indent="-228856" eaLnBrk="0" hangingPunct="0">
              <a:defRPr sz="2000">
                <a:solidFill>
                  <a:schemeClr val="tx1"/>
                </a:solidFill>
                <a:latin typeface="Courier New" pitchFamily="49" charset="0"/>
              </a:defRPr>
            </a:lvl4pPr>
            <a:lvl5pPr marL="2059709" indent="-228856" eaLnBrk="0" hangingPunct="0">
              <a:defRPr sz="2000">
                <a:solidFill>
                  <a:schemeClr val="tx1"/>
                </a:solidFill>
                <a:latin typeface="Courier New" pitchFamily="49" charset="0"/>
              </a:defRPr>
            </a:lvl5pPr>
            <a:lvl6pPr marL="2517422" indent="-228856" eaLnBrk="0" fontAlgn="base" hangingPunct="0">
              <a:spcBef>
                <a:spcPct val="0"/>
              </a:spcBef>
              <a:spcAft>
                <a:spcPct val="0"/>
              </a:spcAft>
              <a:defRPr sz="2000">
                <a:solidFill>
                  <a:schemeClr val="tx1"/>
                </a:solidFill>
                <a:latin typeface="Courier New" pitchFamily="49" charset="0"/>
              </a:defRPr>
            </a:lvl6pPr>
            <a:lvl7pPr marL="2975135" indent="-228856" eaLnBrk="0" fontAlgn="base" hangingPunct="0">
              <a:spcBef>
                <a:spcPct val="0"/>
              </a:spcBef>
              <a:spcAft>
                <a:spcPct val="0"/>
              </a:spcAft>
              <a:defRPr sz="2000">
                <a:solidFill>
                  <a:schemeClr val="tx1"/>
                </a:solidFill>
                <a:latin typeface="Courier New" pitchFamily="49" charset="0"/>
              </a:defRPr>
            </a:lvl7pPr>
            <a:lvl8pPr marL="3432849" indent="-228856" eaLnBrk="0" fontAlgn="base" hangingPunct="0">
              <a:spcBef>
                <a:spcPct val="0"/>
              </a:spcBef>
              <a:spcAft>
                <a:spcPct val="0"/>
              </a:spcAft>
              <a:defRPr sz="2000">
                <a:solidFill>
                  <a:schemeClr val="tx1"/>
                </a:solidFill>
                <a:latin typeface="Courier New" pitchFamily="49" charset="0"/>
              </a:defRPr>
            </a:lvl8pPr>
            <a:lvl9pPr marL="3890561" indent="-228856" eaLnBrk="0" fontAlgn="base" hangingPunct="0">
              <a:spcBef>
                <a:spcPct val="0"/>
              </a:spcBef>
              <a:spcAft>
                <a:spcPct val="0"/>
              </a:spcAft>
              <a:defRPr sz="2000">
                <a:solidFill>
                  <a:schemeClr val="tx1"/>
                </a:solidFill>
                <a:latin typeface="Courier New" pitchFamily="49" charset="0"/>
              </a:defRPr>
            </a:lvl9pPr>
          </a:lstStyle>
          <a:p>
            <a:pPr eaLnBrk="1" hangingPunct="1">
              <a:defRPr/>
            </a:pPr>
            <a:fld id="{5E182CCD-923D-4505-B436-A826096B8D86}" type="slidenum">
              <a:rPr lang="en-US" altLang="en-US" sz="1200">
                <a:latin typeface="Arial" charset="0"/>
              </a:rPr>
              <a:pPr eaLnBrk="1" hangingPunct="1">
                <a:defRPr/>
              </a:pPr>
              <a:t>43</a:t>
            </a:fld>
            <a:endParaRPr lang="en-US" altLang="en-US" sz="1200">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9405758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2" tIns="46642" rIns="93282" bIns="46642" anchor="b"/>
          <a:lstStyle/>
          <a:p>
            <a:pPr algn="r" defTabSz="915056"/>
            <a:fld id="{7D789182-E3D3-45C2-9008-8E96C531F0BB}" type="slidenum">
              <a:rPr lang="en-US" altLang="en-US" sz="1200"/>
              <a:pPr algn="r" defTabSz="915056"/>
              <a:t>44</a:t>
            </a:fld>
            <a:endParaRPr lang="en-US" alt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lIns="93282" tIns="46642" rIns="93282" bIns="46642"/>
          <a:lstStyle/>
          <a:p>
            <a:pPr eaLnBrk="1" hangingPunct="1"/>
            <a:r>
              <a:rPr lang="en-US" altLang="en-US" smtClean="0"/>
              <a:t>© 2006 By Timothy K. Lund</a:t>
            </a:r>
          </a:p>
        </p:txBody>
      </p:sp>
    </p:spTree>
    <p:extLst>
      <p:ext uri="{BB962C8B-B14F-4D97-AF65-F5344CB8AC3E}">
        <p14:creationId xmlns:p14="http://schemas.microsoft.com/office/powerpoint/2010/main" val="1197515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2" tIns="46642" rIns="93282" bIns="46642" anchor="b"/>
          <a:lstStyle/>
          <a:p>
            <a:pPr algn="r" defTabSz="915056"/>
            <a:fld id="{6E21F8B8-507B-48AA-A277-31307A839631}" type="slidenum">
              <a:rPr lang="en-US" altLang="en-US" sz="1200"/>
              <a:pPr algn="r" defTabSz="915056"/>
              <a:t>45</a:t>
            </a:fld>
            <a:endParaRPr lang="en-US" alt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lIns="93282" tIns="46642" rIns="93282" bIns="46642"/>
          <a:lstStyle/>
          <a:p>
            <a:pPr eaLnBrk="1" hangingPunct="1"/>
            <a:r>
              <a:rPr lang="en-US" altLang="en-US" smtClean="0"/>
              <a:t>© 2006 By Timothy K. Lund</a:t>
            </a:r>
          </a:p>
        </p:txBody>
      </p:sp>
    </p:spTree>
    <p:extLst>
      <p:ext uri="{BB962C8B-B14F-4D97-AF65-F5344CB8AC3E}">
        <p14:creationId xmlns:p14="http://schemas.microsoft.com/office/powerpoint/2010/main" val="810278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2" tIns="46642" rIns="93282" bIns="46642" anchor="b"/>
          <a:lstStyle/>
          <a:p>
            <a:pPr algn="r" defTabSz="915056"/>
            <a:fld id="{8F63159A-7285-41B7-BBCC-9C78E28CACA5}" type="slidenum">
              <a:rPr lang="en-US" altLang="en-US" sz="1200"/>
              <a:pPr algn="r" defTabSz="915056"/>
              <a:t>46</a:t>
            </a:fld>
            <a:endParaRPr lang="en-US" alt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lIns="93282" tIns="46642" rIns="93282" bIns="46642"/>
          <a:lstStyle/>
          <a:p>
            <a:pPr eaLnBrk="1" hangingPunct="1"/>
            <a:r>
              <a:rPr lang="en-US" altLang="en-US" smtClean="0"/>
              <a:t>© 2006 By Timothy K. Lund</a:t>
            </a:r>
          </a:p>
        </p:txBody>
      </p:sp>
    </p:spTree>
    <p:extLst>
      <p:ext uri="{BB962C8B-B14F-4D97-AF65-F5344CB8AC3E}">
        <p14:creationId xmlns:p14="http://schemas.microsoft.com/office/powerpoint/2010/main" val="2772431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2" tIns="46642" rIns="93282" bIns="46642" anchor="b"/>
          <a:lstStyle/>
          <a:p>
            <a:pPr algn="r" defTabSz="915056"/>
            <a:fld id="{0547FBC2-4188-4546-9FEE-99F949AF8FC3}" type="slidenum">
              <a:rPr lang="en-US" altLang="en-US" sz="1200"/>
              <a:pPr algn="r" defTabSz="915056"/>
              <a:t>47</a:t>
            </a:fld>
            <a:endParaRPr lang="en-US" alt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lIns="93282" tIns="46642" rIns="93282" bIns="46642"/>
          <a:lstStyle/>
          <a:p>
            <a:pPr eaLnBrk="1" hangingPunct="1"/>
            <a:r>
              <a:rPr lang="en-US" altLang="en-US" smtClean="0"/>
              <a:t>© 2006 By Timothy K. Lund</a:t>
            </a:r>
          </a:p>
        </p:txBody>
      </p:sp>
    </p:spTree>
    <p:extLst>
      <p:ext uri="{BB962C8B-B14F-4D97-AF65-F5344CB8AC3E}">
        <p14:creationId xmlns:p14="http://schemas.microsoft.com/office/powerpoint/2010/main" val="15242857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2" tIns="46642" rIns="93282" bIns="46642" anchor="b"/>
          <a:lstStyle/>
          <a:p>
            <a:pPr algn="r" defTabSz="915056"/>
            <a:fld id="{F6F08CFA-742B-4902-A700-6BE42C47F820}" type="slidenum">
              <a:rPr lang="en-US" altLang="en-US" sz="1200"/>
              <a:pPr algn="r" defTabSz="915056"/>
              <a:t>48</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lIns="93282" tIns="46642" rIns="93282" bIns="46642"/>
          <a:lstStyle/>
          <a:p>
            <a:pPr eaLnBrk="1" hangingPunct="1"/>
            <a:r>
              <a:rPr lang="en-US" altLang="en-US" smtClean="0"/>
              <a:t>© 2006 By Timothy K. Lund</a:t>
            </a:r>
          </a:p>
        </p:txBody>
      </p:sp>
    </p:spTree>
    <p:extLst>
      <p:ext uri="{BB962C8B-B14F-4D97-AF65-F5344CB8AC3E}">
        <p14:creationId xmlns:p14="http://schemas.microsoft.com/office/powerpoint/2010/main" val="1519169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2" tIns="46642" rIns="93282" bIns="46642" anchor="b"/>
          <a:lstStyle/>
          <a:p>
            <a:pPr algn="r" defTabSz="915056"/>
            <a:fld id="{E28ED896-E16A-4211-8DD8-5A3194849E4A}" type="slidenum">
              <a:rPr lang="en-US" altLang="en-US" sz="1200"/>
              <a:pPr algn="r" defTabSz="915056"/>
              <a:t>49</a:t>
            </a:fld>
            <a:endParaRPr lang="en-US" alt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lIns="93282" tIns="46642" rIns="93282" bIns="46642"/>
          <a:lstStyle/>
          <a:p>
            <a:pPr eaLnBrk="1" hangingPunct="1"/>
            <a:r>
              <a:rPr lang="en-US" altLang="en-US" smtClean="0"/>
              <a:t>© 2006 By Timothy K. Lund</a:t>
            </a:r>
          </a:p>
        </p:txBody>
      </p:sp>
    </p:spTree>
    <p:extLst>
      <p:ext uri="{BB962C8B-B14F-4D97-AF65-F5344CB8AC3E}">
        <p14:creationId xmlns:p14="http://schemas.microsoft.com/office/powerpoint/2010/main" val="2108442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78B7264D-4EF2-4EF3-B486-97555AB6A116}" type="slidenum">
              <a:rPr lang="en-US" altLang="en-US" smtClean="0"/>
              <a:pPr>
                <a:defRPr/>
              </a:pPr>
              <a:t>5</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377333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2" tIns="46642" rIns="93282" bIns="46642" anchor="b"/>
          <a:lstStyle/>
          <a:p>
            <a:pPr algn="r" defTabSz="915056"/>
            <a:fld id="{48E32E05-71BF-4B9D-AFD6-7183C6096250}" type="slidenum">
              <a:rPr lang="en-US" altLang="en-US" sz="1200"/>
              <a:pPr algn="r" defTabSz="915056"/>
              <a:t>50</a:t>
            </a:fld>
            <a:endParaRPr lang="en-US" alt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lIns="93282" tIns="46642" rIns="93282" bIns="46642"/>
          <a:lstStyle/>
          <a:p>
            <a:pPr eaLnBrk="1" hangingPunct="1"/>
            <a:r>
              <a:rPr lang="en-US" altLang="en-US" smtClean="0"/>
              <a:t>© 2006 By Timothy K. Lund</a:t>
            </a:r>
          </a:p>
        </p:txBody>
      </p:sp>
    </p:spTree>
    <p:extLst>
      <p:ext uri="{BB962C8B-B14F-4D97-AF65-F5344CB8AC3E}">
        <p14:creationId xmlns:p14="http://schemas.microsoft.com/office/powerpoint/2010/main" val="12239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794003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88631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1703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92247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08C967-CF34-4B26-B44B-32A6941CA00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3B50F16-CCAE-446D-B1C1-5CC44CB47AF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C3EC0B-64BE-4D01-82F9-8A74D7BA68C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2EB941-544F-4439-9FA3-1D141912899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D46D60A-F592-45AA-AAC0-19775E93755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817A8CC-8DDF-4A20-B1B9-C6BE6385C55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F06554-FF58-4010-B84A-EC2F1DFADA6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559BDCC-6BD6-494D-B516-A6619C00BAD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3D412E8-7262-401A-9CFF-26D01D7E65F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64D19F5-94A3-4082-B5BF-4085E49DC6E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ADB736-836F-4C14-8E18-A89431E5452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76736D82-FF92-427A-8A3E-9D818382B5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0.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audio" Target="../media/audio12.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3.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2.wav"/><Relationship Id="rId4" Type="http://schemas.openxmlformats.org/officeDocument/2006/relationships/audio" Target="../media/audio2.wav"/><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5.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5.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1.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5.wav"/><Relationship Id="rId10" Type="http://schemas.openxmlformats.org/officeDocument/2006/relationships/image" Target="../media/image22.png"/><Relationship Id="rId4" Type="http://schemas.openxmlformats.org/officeDocument/2006/relationships/audio" Target="../media/audio2.wav"/><Relationship Id="rId9" Type="http://schemas.openxmlformats.org/officeDocument/2006/relationships/audio" Target="../media/audio16.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audio" Target="../media/audio1.wav"/><Relationship Id="rId7" Type="http://schemas.openxmlformats.org/officeDocument/2006/relationships/audio" Target="../media/audio16.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11.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1.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audio" Target="../media/audio16.wav"/><Relationship Id="rId5" Type="http://schemas.openxmlformats.org/officeDocument/2006/relationships/audio" Target="../media/audio12.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audio" Target="../media/audio12.wav"/><Relationship Id="rId9"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12.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0.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audio" Target="../media/audio10.wav"/><Relationship Id="rId5" Type="http://schemas.openxmlformats.org/officeDocument/2006/relationships/audio" Target="../media/audio5.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audio" Target="../media/audio6.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audio" Target="../media/audio16.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openxmlformats.org/officeDocument/2006/relationships/audio" Target="../media/audio12.wav"/><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10.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audio" Target="../media/audio11.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audio" Target="../media/audio2.wav"/><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audio" Target="../media/audio3.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en.wikipedia.org/wiki/File:Lens_and_wavefronts.gif" TargetMode="External"/><Relationship Id="rId5" Type="http://schemas.openxmlformats.org/officeDocument/2006/relationships/audio" Target="../media/audio4.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505325"/>
          </a:xfrm>
          <a:prstGeom prst="rect">
            <a:avLst/>
          </a:prstGeom>
          <a:solidFill>
            <a:srgbClr val="EAEAEA"/>
          </a:solidFill>
          <a:ln w="9525">
            <a:noFill/>
            <a:miter lim="800000"/>
            <a:headEnd/>
            <a:tailEnd/>
          </a:ln>
        </p:spPr>
        <p:txBody>
          <a:bodyPr/>
          <a:lstStyle/>
          <a:p>
            <a:pPr marL="625475" indent="-625475" eaLnBrk="0" hangingPunct="0"/>
            <a:r>
              <a:rPr lang="en-US" altLang="en-US" b="1"/>
              <a:t>Essential idea: </a:t>
            </a:r>
            <a:r>
              <a:rPr lang="en-US" altLang="en-US"/>
              <a:t>All waves can be described by the same sets of mathematical ideas. Detailed knowledge of one area leads to the possibility of prediction in another.</a:t>
            </a:r>
          </a:p>
          <a:p>
            <a:pPr marL="625475" indent="-625475" eaLnBrk="0" hangingPunct="0"/>
            <a:r>
              <a:rPr lang="en-US" altLang="en-US" b="1"/>
              <a:t>Nature of science:</a:t>
            </a:r>
            <a:r>
              <a:rPr lang="en-US" altLang="en-US"/>
              <a:t> Imagination: It is speculated that polarization had been utilized by the Vikings through their use of Iceland Spar over 1300 years ago for navigation (prior to the introduction of the magnetic compass). Scientists across Europe in the 17th–19th centuries continued to contribute to wave theory by building on the theories and models proposed as our understanding developed.</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4.3 – Wave characteristics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ChangeArrowheads="1"/>
          </p:cNvSpPr>
          <p:nvPr/>
        </p:nvSpPr>
        <p:spPr bwMode="auto">
          <a:xfrm>
            <a:off x="685800" y="1430338"/>
            <a:ext cx="7772400" cy="1858962"/>
          </a:xfrm>
          <a:prstGeom prst="rect">
            <a:avLst/>
          </a:prstGeom>
          <a:solidFill>
            <a:srgbClr val="EAEAEA"/>
          </a:solidFill>
          <a:ln w="9525">
            <a:noFill/>
            <a:miter lim="800000"/>
            <a:headEnd/>
            <a:tailEnd/>
          </a:ln>
        </p:spPr>
        <p:txBody>
          <a:bodyPr/>
          <a:lstStyle/>
          <a:p>
            <a:pPr>
              <a:spcBef>
                <a:spcPct val="20000"/>
              </a:spcBef>
            </a:pPr>
            <a:r>
              <a:rPr lang="en-US" altLang="en-US" i="1" dirty="0">
                <a:solidFill>
                  <a:schemeClr val="accent2"/>
                </a:solidFill>
              </a:rPr>
              <a:t>Amplitude and intensity</a:t>
            </a:r>
            <a:endParaRPr lang="en-US" altLang="en-US" i="1" dirty="0">
              <a:solidFill>
                <a:srgbClr val="000000"/>
              </a:solidFill>
              <a:cs typeface="Times New Roman" pitchFamily="18" charset="0"/>
            </a:endParaRPr>
          </a:p>
          <a:p>
            <a:pPr>
              <a:spcBef>
                <a:spcPts val="0"/>
              </a:spcBef>
            </a:pPr>
            <a:r>
              <a:rPr lang="en-US" altLang="en-US" dirty="0" smtClean="0">
                <a:solidFill>
                  <a:srgbClr val="000000"/>
                </a:solidFill>
                <a:cs typeface="Times New Roman" pitchFamily="18" charset="0"/>
                <a:sym typeface="Symbol" pitchFamily="18" charset="2"/>
              </a:rPr>
              <a:t></a:t>
            </a:r>
            <a:r>
              <a:rPr lang="en-US" altLang="en-US" b="1" dirty="0" smtClean="0">
                <a:solidFill>
                  <a:srgbClr val="000000"/>
                </a:solidFill>
                <a:cs typeface="Times New Roman" pitchFamily="18" charset="0"/>
              </a:rPr>
              <a:t>_____________</a:t>
            </a:r>
            <a:r>
              <a:rPr lang="en-US" altLang="en-US" dirty="0" smtClean="0">
                <a:solidFill>
                  <a:srgbClr val="000000"/>
                </a:solidFill>
                <a:cs typeface="Times New Roman" pitchFamily="18" charset="0"/>
              </a:rPr>
              <a:t> </a:t>
            </a:r>
            <a:r>
              <a:rPr lang="en-US" altLang="en-US" dirty="0">
                <a:solidFill>
                  <a:srgbClr val="000000"/>
                </a:solidFill>
                <a:cs typeface="Times New Roman" pitchFamily="18" charset="0"/>
              </a:rPr>
              <a:t>is the rate energy is being transmitted per unit area and is measured in (W</a:t>
            </a:r>
            <a:r>
              <a:rPr lang="en-US" altLang="en-US" baseline="-25000" dirty="0">
                <a:solidFill>
                  <a:srgbClr val="000000"/>
                </a:solidFill>
                <a:cs typeface="Times New Roman" pitchFamily="18" charset="0"/>
              </a:rPr>
              <a:t> </a:t>
            </a:r>
            <a:r>
              <a:rPr lang="en-US" altLang="en-US" dirty="0">
                <a:solidFill>
                  <a:srgbClr val="000000"/>
                </a:solidFill>
                <a:cs typeface="Times New Roman" pitchFamily="18" charset="0"/>
              </a:rPr>
              <a:t>m</a:t>
            </a:r>
            <a:r>
              <a:rPr lang="en-US" altLang="en-US" baseline="30000" dirty="0">
                <a:solidFill>
                  <a:srgbClr val="000000"/>
                </a:solidFill>
                <a:cs typeface="Times New Roman" pitchFamily="18" charset="0"/>
              </a:rPr>
              <a:t>-2</a:t>
            </a:r>
            <a:r>
              <a:rPr lang="en-US" altLang="en-US" dirty="0">
                <a:solidFill>
                  <a:srgbClr val="000000"/>
                </a:solidFill>
                <a:cs typeface="Times New Roman" pitchFamily="18" charset="0"/>
              </a:rPr>
              <a:t>).</a:t>
            </a:r>
          </a:p>
        </p:txBody>
      </p:sp>
      <p:pic>
        <p:nvPicPr>
          <p:cNvPr id="794637" name="Picture 13" descr="big-bouncing-music-speakeranimated-gif"/>
          <p:cNvPicPr>
            <a:picLocks noChangeAspect="1" noChangeArrowheads="1" noCrop="1"/>
          </p:cNvPicPr>
          <p:nvPr/>
        </p:nvPicPr>
        <p:blipFill>
          <a:blip r:embed="rId8" cstate="print"/>
          <a:srcRect/>
          <a:stretch>
            <a:fillRect/>
          </a:stretch>
        </p:blipFill>
        <p:spPr bwMode="auto">
          <a:xfrm>
            <a:off x="7688262" y="1"/>
            <a:ext cx="1455737" cy="141313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94636" name="Rectangle 12"/>
              <p:cNvSpPr>
                <a:spLocks noChangeArrowheads="1"/>
              </p:cNvSpPr>
              <p:nvPr/>
            </p:nvSpPr>
            <p:spPr bwMode="auto">
              <a:xfrm>
                <a:off x="687388" y="3115201"/>
                <a:ext cx="7772400" cy="3742800"/>
              </a:xfrm>
              <a:prstGeom prst="rect">
                <a:avLst/>
              </a:prstGeom>
              <a:solidFill>
                <a:srgbClr val="FFFFCC"/>
              </a:solidFill>
              <a:ln w="9525">
                <a:noFill/>
                <a:miter lim="800000"/>
                <a:headEnd/>
                <a:tailEnd/>
              </a:ln>
            </p:spPr>
            <p:txBody>
              <a:bodyPr/>
              <a:lstStyle/>
              <a:p>
                <a:pPr>
                  <a:spcBef>
                    <a:spcPct val="15000"/>
                  </a:spcBef>
                </a:pPr>
                <a:r>
                  <a:rPr lang="en-US" altLang="en-US" dirty="0" smtClean="0">
                    <a:sym typeface="Symbol" pitchFamily="18" charset="2"/>
                  </a:rPr>
                  <a:t>EXAMPLE: </a:t>
                </a:r>
                <a:r>
                  <a:rPr lang="en-US" altLang="en-US" dirty="0">
                    <a:solidFill>
                      <a:srgbClr val="000000"/>
                    </a:solidFill>
                    <a:cs typeface="Times New Roman" pitchFamily="18" charset="0"/>
                    <a:sym typeface="Symbol" pitchFamily="18" charset="2"/>
                  </a:rPr>
                  <a:t>A 200. watt speaker projects sound in a              spherical wave. Find the intensity of the sound at a distance of 1.0 m and 2.0 m from the speaker.</a:t>
                </a:r>
              </a:p>
              <a:p>
                <a:pPr>
                  <a:spcBef>
                    <a:spcPct val="15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Note that whatever power is in the </a:t>
                </a:r>
                <a:r>
                  <a:rPr lang="en-US" altLang="en-US" dirty="0" err="1">
                    <a:solidFill>
                      <a:srgbClr val="000000"/>
                    </a:solidFill>
                    <a:cs typeface="Times New Roman" pitchFamily="18" charset="0"/>
                  </a:rPr>
                  <a:t>wavefront</a:t>
                </a:r>
                <a:r>
                  <a:rPr lang="en-US" altLang="en-US" dirty="0">
                    <a:solidFill>
                      <a:srgbClr val="000000"/>
                    </a:solidFill>
                    <a:cs typeface="Times New Roman" pitchFamily="18" charset="0"/>
                  </a:rPr>
                  <a:t> is            spread out over a larger area as it expands.</a:t>
                </a:r>
              </a:p>
              <a:p>
                <a:pPr>
                  <a:spcBef>
                    <a:spcPct val="15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area of a sphere of radius </a:t>
                </a:r>
                <a:r>
                  <a:rPr lang="en-US" altLang="en-US" i="1" dirty="0">
                    <a:solidFill>
                      <a:srgbClr val="000000"/>
                    </a:solidFill>
                    <a:cs typeface="Times New Roman" pitchFamily="18" charset="0"/>
                  </a:rPr>
                  <a:t>x </a:t>
                </a:r>
                <a:r>
                  <a:rPr lang="en-US" altLang="en-US" dirty="0">
                    <a:solidFill>
                      <a:srgbClr val="000000"/>
                    </a:solidFill>
                    <a:cs typeface="Times New Roman" pitchFamily="18" charset="0"/>
                  </a:rPr>
                  <a:t>is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𝐴</m:t>
                    </m:r>
                    <m:r>
                      <a:rPr lang="en-US" altLang="en-US" i="1" dirty="0" smtClean="0">
                        <a:solidFill>
                          <a:srgbClr val="000000"/>
                        </a:solidFill>
                        <a:latin typeface="Cambria Math" panose="02040503050406030204" pitchFamily="18" charset="0"/>
                        <a:cs typeface="Times New Roman" pitchFamily="18" charset="0"/>
                      </a:rPr>
                      <m:t>=4</m:t>
                    </m:r>
                    <m:r>
                      <a:rPr lang="en-US" altLang="en-US" i="1" dirty="0" smtClean="0">
                        <a:solidFill>
                          <a:srgbClr val="000000"/>
                        </a:solidFill>
                        <a:latin typeface="Cambria Math" panose="02040503050406030204" pitchFamily="18" charset="0"/>
                        <a:ea typeface="Cambria Math" panose="02040503050406030204" pitchFamily="18" charset="0"/>
                        <a:cs typeface="Times New Roman" pitchFamily="18" charset="0"/>
                      </a:rPr>
                      <m:t>𝜋</m:t>
                    </m:r>
                    <m:r>
                      <a:rPr lang="en-US" altLang="en-US" i="1" dirty="0">
                        <a:solidFill>
                          <a:srgbClr val="000000"/>
                        </a:solidFill>
                        <a:latin typeface="Cambria Math" panose="02040503050406030204" pitchFamily="18" charset="0"/>
                        <a:cs typeface="Times New Roman" pitchFamily="18" charset="0"/>
                        <a:sym typeface="Symbol" pitchFamily="18" charset="2"/>
                      </a:rPr>
                      <m:t>𝑥</m:t>
                    </m:r>
                    <m:r>
                      <a:rPr lang="en-US" altLang="en-US" i="1" baseline="30000" dirty="0">
                        <a:solidFill>
                          <a:srgbClr val="000000"/>
                        </a:solidFill>
                        <a:latin typeface="Cambria Math" panose="02040503050406030204" pitchFamily="18" charset="0"/>
                        <a:cs typeface="Times New Roman" pitchFamily="18" charset="0"/>
                        <a:sym typeface="Symbol" pitchFamily="18" charset="2"/>
                      </a:rPr>
                      <m:t>2</m:t>
                    </m:r>
                  </m:oMath>
                </a14:m>
                <a:r>
                  <a:rPr lang="en-US" altLang="en-US" dirty="0">
                    <a:solidFill>
                      <a:srgbClr val="000000"/>
                    </a:solidFill>
                    <a:cs typeface="Times New Roman" pitchFamily="18" charset="0"/>
                    <a:sym typeface="Symbol" pitchFamily="18" charset="2"/>
                  </a:rPr>
                  <a:t>.</a:t>
                </a:r>
              </a:p>
              <a:p>
                <a:pPr>
                  <a:spcBef>
                    <a:spcPct val="15000"/>
                  </a:spcBef>
                </a:pPr>
                <a:r>
                  <a:rPr lang="en-US" altLang="en-US" dirty="0">
                    <a:solidFill>
                      <a:srgbClr val="000000"/>
                    </a:solidFill>
                    <a:cs typeface="Times New Roman" pitchFamily="18" charset="0"/>
                    <a:sym typeface="Symbol" pitchFamily="18" charset="2"/>
                  </a:rPr>
                  <a:t>For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𝑥</m:t>
                    </m:r>
                    <m:r>
                      <a:rPr lang="en-US" altLang="en-US" i="1" dirty="0" smtClean="0">
                        <a:solidFill>
                          <a:srgbClr val="000000"/>
                        </a:solidFill>
                        <a:latin typeface="Cambria Math" panose="02040503050406030204" pitchFamily="18" charset="0"/>
                        <a:cs typeface="Times New Roman" pitchFamily="18" charset="0"/>
                        <a:sym typeface="Symbol" pitchFamily="18" charset="2"/>
                      </a:rPr>
                      <m:t>=1</m:t>
                    </m:r>
                  </m:oMath>
                </a14:m>
                <a:r>
                  <a:rPr lang="en-US" altLang="en-US" dirty="0">
                    <a:solidFill>
                      <a:srgbClr val="000000"/>
                    </a:solidFill>
                    <a:cs typeface="Times New Roman" pitchFamily="18" charset="0"/>
                    <a:sym typeface="Symbol" pitchFamily="18" charset="2"/>
                  </a:rPr>
                  <a:t>m: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rPr>
                      <m:t>𝐼</m:t>
                    </m:r>
                    <m:r>
                      <a:rPr lang="en-US" altLang="en-US" sz="1600" i="1" dirty="0" smtClean="0">
                        <a:solidFill>
                          <a:srgbClr val="000000"/>
                        </a:solidFill>
                        <a:latin typeface="Cambria Math" panose="02040503050406030204" pitchFamily="18" charset="0"/>
                        <a:cs typeface="Times New Roman" pitchFamily="18" charset="0"/>
                      </a:rPr>
                      <m:t>=</m:t>
                    </m:r>
                    <m:f>
                      <m:fPr>
                        <m:ctrlPr>
                          <a:rPr lang="en-US" altLang="en-US" sz="1600" i="1" dirty="0">
                            <a:solidFill>
                              <a:srgbClr val="000000"/>
                            </a:solidFill>
                            <a:latin typeface="Cambria Math" panose="02040503050406030204" pitchFamily="18" charset="0"/>
                            <a:cs typeface="Times New Roman" pitchFamily="18" charset="0"/>
                          </a:rPr>
                        </m:ctrlPr>
                      </m:fPr>
                      <m:num>
                        <m:r>
                          <a:rPr lang="en-US" altLang="en-US" sz="1600" i="1" dirty="0">
                            <a:solidFill>
                              <a:srgbClr val="000000"/>
                            </a:solidFill>
                            <a:latin typeface="Cambria Math" panose="02040503050406030204" pitchFamily="18" charset="0"/>
                            <a:cs typeface="Times New Roman" pitchFamily="18" charset="0"/>
                          </a:rPr>
                          <m:t>𝑃</m:t>
                        </m:r>
                      </m:num>
                      <m:den>
                        <m:r>
                          <a:rPr lang="en-US" altLang="en-US" sz="1600" i="1" dirty="0">
                            <a:solidFill>
                              <a:srgbClr val="000000"/>
                            </a:solidFill>
                            <a:latin typeface="Cambria Math" panose="02040503050406030204" pitchFamily="18" charset="0"/>
                            <a:cs typeface="Times New Roman" pitchFamily="18" charset="0"/>
                          </a:rPr>
                          <m:t>4</m:t>
                        </m:r>
                        <m:r>
                          <a:rPr lang="en-US" altLang="en-US" sz="1600" i="1" dirty="0" smtClean="0">
                            <a:solidFill>
                              <a:srgbClr val="000000"/>
                            </a:solidFill>
                            <a:latin typeface="Cambria Math" panose="02040503050406030204" pitchFamily="18" charset="0"/>
                            <a:ea typeface="Cambria Math" panose="02040503050406030204" pitchFamily="18" charset="0"/>
                            <a:cs typeface="Times New Roman" pitchFamily="18" charset="0"/>
                          </a:rPr>
                          <m:t>𝜋</m:t>
                        </m:r>
                        <m:r>
                          <a:rPr lang="en-US" altLang="en-US" sz="1600" i="1" dirty="0">
                            <a:solidFill>
                              <a:srgbClr val="000000"/>
                            </a:solidFill>
                            <a:latin typeface="Cambria Math" panose="02040503050406030204" pitchFamily="18" charset="0"/>
                            <a:cs typeface="Times New Roman" pitchFamily="18" charset="0"/>
                            <a:sym typeface="Symbol" pitchFamily="18" charset="2"/>
                          </a:rPr>
                          <m:t>𝑥</m:t>
                        </m:r>
                        <m:r>
                          <a:rPr lang="en-US" altLang="en-US" sz="1600" i="1" baseline="30000" dirty="0">
                            <a:solidFill>
                              <a:srgbClr val="000000"/>
                            </a:solidFill>
                            <a:latin typeface="Cambria Math" panose="02040503050406030204" pitchFamily="18" charset="0"/>
                            <a:cs typeface="Times New Roman" pitchFamily="18" charset="0"/>
                            <a:sym typeface="Symbol" pitchFamily="18" charset="2"/>
                          </a:rPr>
                          <m:t>2</m:t>
                        </m:r>
                      </m:den>
                    </m:f>
                    <m:r>
                      <a:rPr lang="en-US" altLang="en-US" sz="1600" i="1" dirty="0">
                        <a:solidFill>
                          <a:srgbClr val="000000"/>
                        </a:solidFill>
                        <a:latin typeface="Cambria Math" panose="02040503050406030204" pitchFamily="18" charset="0"/>
                        <a:cs typeface="Times New Roman" pitchFamily="18" charset="0"/>
                        <a:sym typeface="Symbol" pitchFamily="18" charset="2"/>
                      </a:rPr>
                      <m:t>=</m:t>
                    </m:r>
                  </m:oMath>
                </a14:m>
                <a:endParaRPr lang="en-US" altLang="en-US" dirty="0">
                  <a:solidFill>
                    <a:srgbClr val="000000"/>
                  </a:solidFill>
                  <a:cs typeface="Times New Roman" pitchFamily="18" charset="0"/>
                  <a:sym typeface="Symbol" pitchFamily="18" charset="2"/>
                </a:endParaRPr>
              </a:p>
              <a:p>
                <a:pPr>
                  <a:spcBef>
                    <a:spcPct val="15000"/>
                  </a:spcBef>
                </a:pPr>
                <a:r>
                  <a:rPr lang="en-US" altLang="en-US" dirty="0">
                    <a:solidFill>
                      <a:srgbClr val="000000"/>
                    </a:solidFill>
                    <a:cs typeface="Times New Roman" pitchFamily="18" charset="0"/>
                    <a:sym typeface="Symbol" pitchFamily="18" charset="2"/>
                  </a:rPr>
                  <a:t>For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𝑥</m:t>
                    </m:r>
                    <m:r>
                      <a:rPr lang="en-US" altLang="en-US" i="1" dirty="0" smtClean="0">
                        <a:solidFill>
                          <a:srgbClr val="000000"/>
                        </a:solidFill>
                        <a:latin typeface="Cambria Math" panose="02040503050406030204" pitchFamily="18" charset="0"/>
                        <a:cs typeface="Times New Roman" pitchFamily="18" charset="0"/>
                        <a:sym typeface="Symbol" pitchFamily="18" charset="2"/>
                      </a:rPr>
                      <m:t>=2</m:t>
                    </m:r>
                  </m:oMath>
                </a14:m>
                <a:r>
                  <a:rPr lang="en-US" altLang="en-US" dirty="0">
                    <a:solidFill>
                      <a:srgbClr val="000000"/>
                    </a:solidFill>
                    <a:cs typeface="Times New Roman" pitchFamily="18" charset="0"/>
                    <a:sym typeface="Symbol" pitchFamily="18" charset="2"/>
                  </a:rPr>
                  <a:t>m: </a:t>
                </a:r>
                <a:r>
                  <a:rPr lang="en-US" altLang="en-US" sz="2000" dirty="0" smtClean="0">
                    <a:solidFill>
                      <a:srgbClr val="000000"/>
                    </a:solidFill>
                    <a:cs typeface="Times New Roman" pitchFamily="18" charset="0"/>
                  </a:rPr>
                  <a:t>I</a:t>
                </a:r>
                <a:r>
                  <a:rPr lang="en-US" altLang="en-US" dirty="0" smtClean="0">
                    <a:solidFill>
                      <a:srgbClr val="000000"/>
                    </a:solidFill>
                    <a:cs typeface="Times New Roman" pitchFamily="18" charset="0"/>
                  </a:rPr>
                  <a:t> </a:t>
                </a:r>
                <a14:m>
                  <m:oMath xmlns:m="http://schemas.openxmlformats.org/officeDocument/2006/math">
                    <m:r>
                      <a:rPr lang="en-US" altLang="en-US" sz="1800" i="1" dirty="0" smtClean="0">
                        <a:solidFill>
                          <a:srgbClr val="000000"/>
                        </a:solidFill>
                        <a:latin typeface="Cambria Math" panose="02040503050406030204" pitchFamily="18" charset="0"/>
                        <a:cs typeface="Times New Roman" pitchFamily="18" charset="0"/>
                      </a:rPr>
                      <m:t>=</m:t>
                    </m:r>
                    <m:f>
                      <m:fPr>
                        <m:ctrlPr>
                          <a:rPr lang="en-US" altLang="en-US" sz="1800" i="1" dirty="0" smtClean="0">
                            <a:solidFill>
                              <a:srgbClr val="000000"/>
                            </a:solidFill>
                            <a:latin typeface="Cambria Math" panose="02040503050406030204" pitchFamily="18" charset="0"/>
                            <a:cs typeface="Times New Roman" pitchFamily="18" charset="0"/>
                          </a:rPr>
                        </m:ctrlPr>
                      </m:fPr>
                      <m:num>
                        <m:r>
                          <a:rPr lang="en-US" altLang="en-US" sz="1800" i="1" dirty="0" smtClean="0">
                            <a:solidFill>
                              <a:srgbClr val="000000"/>
                            </a:solidFill>
                            <a:latin typeface="Cambria Math" panose="02040503050406030204" pitchFamily="18" charset="0"/>
                            <a:cs typeface="Times New Roman" pitchFamily="18" charset="0"/>
                          </a:rPr>
                          <m:t>𝑃</m:t>
                        </m:r>
                      </m:num>
                      <m:den>
                        <m:r>
                          <a:rPr lang="en-US" altLang="en-US" sz="1800" i="1" dirty="0" smtClean="0">
                            <a:solidFill>
                              <a:srgbClr val="000000"/>
                            </a:solidFill>
                            <a:latin typeface="Cambria Math" panose="02040503050406030204" pitchFamily="18" charset="0"/>
                            <a:cs typeface="Times New Roman" pitchFamily="18" charset="0"/>
                          </a:rPr>
                          <m:t>4</m:t>
                        </m:r>
                        <m:r>
                          <a:rPr lang="en-US" altLang="en-US" sz="1800" i="1" dirty="0" smtClean="0">
                            <a:solidFill>
                              <a:srgbClr val="000000"/>
                            </a:solidFill>
                            <a:latin typeface="Cambria Math" panose="02040503050406030204" pitchFamily="18" charset="0"/>
                            <a:ea typeface="Cambria Math" panose="02040503050406030204" pitchFamily="18" charset="0"/>
                            <a:cs typeface="Times New Roman" pitchFamily="18" charset="0"/>
                          </a:rPr>
                          <m:t>𝜋</m:t>
                        </m:r>
                        <m:r>
                          <a:rPr lang="en-US" altLang="en-US" sz="1800" i="1" dirty="0" smtClean="0">
                            <a:solidFill>
                              <a:srgbClr val="000000"/>
                            </a:solidFill>
                            <a:latin typeface="Cambria Math" panose="02040503050406030204" pitchFamily="18" charset="0"/>
                            <a:cs typeface="Times New Roman" pitchFamily="18" charset="0"/>
                            <a:sym typeface="Symbol" pitchFamily="18" charset="2"/>
                          </a:rPr>
                          <m:t>𝑥</m:t>
                        </m:r>
                        <m:r>
                          <a:rPr lang="en-US" altLang="en-US" sz="1800" i="1" baseline="30000" dirty="0" smtClean="0">
                            <a:solidFill>
                              <a:srgbClr val="000000"/>
                            </a:solidFill>
                            <a:latin typeface="Cambria Math" panose="02040503050406030204" pitchFamily="18" charset="0"/>
                            <a:cs typeface="Times New Roman" pitchFamily="18" charset="0"/>
                            <a:sym typeface="Symbol" pitchFamily="18" charset="2"/>
                          </a:rPr>
                          <m:t>2</m:t>
                        </m:r>
                      </m:den>
                    </m:f>
                    <m:r>
                      <a:rPr lang="en-US" altLang="en-US" sz="1800" i="1" dirty="0" smtClean="0">
                        <a:solidFill>
                          <a:srgbClr val="000000"/>
                        </a:solidFill>
                        <a:latin typeface="Cambria Math" panose="02040503050406030204" pitchFamily="18" charset="0"/>
                        <a:cs typeface="Times New Roman" pitchFamily="18" charset="0"/>
                        <a:sym typeface="Symbol" pitchFamily="18" charset="2"/>
                      </a:rPr>
                      <m:t>=</m:t>
                    </m:r>
                  </m:oMath>
                </a14:m>
                <a:endParaRPr lang="en-US" altLang="en-US" dirty="0">
                  <a:solidFill>
                    <a:srgbClr val="000000"/>
                  </a:solidFill>
                  <a:cs typeface="Times New Roman" pitchFamily="18" charset="0"/>
                  <a:sym typeface="Symbol" pitchFamily="18" charset="2"/>
                </a:endParaRPr>
              </a:p>
            </p:txBody>
          </p:sp>
        </mc:Choice>
        <mc:Fallback xmlns="">
          <p:sp>
            <p:nvSpPr>
              <p:cNvPr id="794636" name="Rectangle 12"/>
              <p:cNvSpPr>
                <a:spLocks noRot="1" noChangeAspect="1" noMove="1" noResize="1" noEditPoints="1" noAdjustHandles="1" noChangeArrowheads="1" noChangeShapeType="1" noTextEdit="1"/>
              </p:cNvSpPr>
              <p:nvPr/>
            </p:nvSpPr>
            <p:spPr bwMode="auto">
              <a:xfrm>
                <a:off x="687388" y="3115201"/>
                <a:ext cx="7772400" cy="3742800"/>
              </a:xfrm>
              <a:prstGeom prst="rect">
                <a:avLst/>
              </a:prstGeom>
              <a:blipFill>
                <a:blip r:embed="rId9"/>
                <a:stretch>
                  <a:fillRect l="-1255" t="-1140" r="-7608"/>
                </a:stretch>
              </a:blipFill>
              <a:ln w="9525">
                <a:noFill/>
                <a:miter lim="800000"/>
                <a:headEnd/>
                <a:tailEnd/>
              </a:ln>
            </p:spPr>
            <p:txBody>
              <a:bodyPr/>
              <a:lstStyle/>
              <a:p>
                <a:r>
                  <a:rPr lang="en-US">
                    <a:noFill/>
                  </a:rPr>
                  <a:t> </a:t>
                </a:r>
              </a:p>
            </p:txBody>
          </p:sp>
        </mc:Fallback>
      </mc:AlternateContent>
      <p:sp>
        <p:nvSpPr>
          <p:cNvPr id="1229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2" name="Group 20"/>
          <p:cNvGrpSpPr>
            <a:grpSpLocks/>
          </p:cNvGrpSpPr>
          <p:nvPr/>
        </p:nvGrpSpPr>
        <p:grpSpPr bwMode="auto">
          <a:xfrm>
            <a:off x="839788" y="2568388"/>
            <a:ext cx="7464425" cy="546812"/>
            <a:chOff x="529" y="1765"/>
            <a:chExt cx="4702" cy="288"/>
          </a:xfrm>
        </p:grpSpPr>
        <p:sp>
          <p:nvSpPr>
            <p:cNvPr id="12305" name="Text Box 6"/>
            <p:cNvSpPr txBox="1">
              <a:spLocks noChangeArrowheads="1"/>
            </p:cNvSpPr>
            <p:nvPr/>
          </p:nvSpPr>
          <p:spPr bwMode="auto">
            <a:xfrm>
              <a:off x="3110" y="1765"/>
              <a:ext cx="2121"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definition of intensity </a:t>
              </a:r>
              <a:r>
                <a:rPr lang="en-US" altLang="en-US" i="1">
                  <a:solidFill>
                    <a:schemeClr val="bg1"/>
                  </a:solidFill>
                </a:rPr>
                <a:t>I</a:t>
              </a:r>
              <a:endParaRPr lang="en-US" altLang="en-US" i="1">
                <a:solidFill>
                  <a:schemeClr val="bg1"/>
                </a:solidFill>
                <a:sym typeface="Symbol" pitchFamily="18" charset="2"/>
              </a:endParaRPr>
            </a:p>
          </p:txBody>
        </p:sp>
        <p:sp>
          <p:nvSpPr>
            <p:cNvPr id="12306" name="Rectangle 7"/>
            <p:cNvSpPr>
              <a:spLocks noChangeArrowheads="1"/>
            </p:cNvSpPr>
            <p:nvPr/>
          </p:nvSpPr>
          <p:spPr bwMode="auto">
            <a:xfrm>
              <a:off x="529" y="1767"/>
              <a:ext cx="4701" cy="281"/>
            </a:xfrm>
            <a:prstGeom prst="rect">
              <a:avLst/>
            </a:prstGeom>
            <a:noFill/>
            <a:ln w="12700">
              <a:solidFill>
                <a:schemeClr val="tx1"/>
              </a:solidFill>
              <a:miter lim="800000"/>
              <a:headEnd/>
              <a:tailEnd/>
            </a:ln>
          </p:spPr>
          <p:txBody>
            <a:bodyPr wrap="none" anchor="ctr"/>
            <a:lstStyle/>
            <a:p>
              <a:endParaRPr lang="en-US" altLang="en-US"/>
            </a:p>
          </p:txBody>
        </p:sp>
      </p:grpSp>
      <p:sp>
        <p:nvSpPr>
          <p:cNvPr id="794638" name="Oval 14"/>
          <p:cNvSpPr>
            <a:spLocks noChangeArrowheads="1"/>
          </p:cNvSpPr>
          <p:nvPr/>
        </p:nvSpPr>
        <p:spPr bwMode="auto">
          <a:xfrm>
            <a:off x="8229600" y="4727575"/>
            <a:ext cx="88900" cy="88900"/>
          </a:xfrm>
          <a:prstGeom prst="ellipse">
            <a:avLst/>
          </a:prstGeom>
          <a:solidFill>
            <a:srgbClr val="FF0000"/>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39" name="Oval 15"/>
          <p:cNvSpPr>
            <a:spLocks noChangeArrowheads="1"/>
          </p:cNvSpPr>
          <p:nvPr/>
        </p:nvSpPr>
        <p:spPr bwMode="auto">
          <a:xfrm>
            <a:off x="8189913" y="4689475"/>
            <a:ext cx="163512" cy="163513"/>
          </a:xfrm>
          <a:prstGeom prst="ellipse">
            <a:avLst/>
          </a:prstGeom>
          <a:solidFill>
            <a:srgbClr val="FF0000">
              <a:alpha val="7059"/>
            </a:srgbClr>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40" name="Oval 16"/>
          <p:cNvSpPr>
            <a:spLocks noChangeArrowheads="1"/>
          </p:cNvSpPr>
          <p:nvPr/>
        </p:nvSpPr>
        <p:spPr bwMode="auto">
          <a:xfrm>
            <a:off x="8062913" y="4557713"/>
            <a:ext cx="425450" cy="425450"/>
          </a:xfrm>
          <a:prstGeom prst="ellipse">
            <a:avLst/>
          </a:prstGeom>
          <a:solidFill>
            <a:schemeClr val="bg1">
              <a:alpha val="7059"/>
            </a:schemeClr>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41" name="Oval 17"/>
          <p:cNvSpPr>
            <a:spLocks noChangeArrowheads="1"/>
          </p:cNvSpPr>
          <p:nvPr/>
        </p:nvSpPr>
        <p:spPr bwMode="auto">
          <a:xfrm>
            <a:off x="7939088" y="4435475"/>
            <a:ext cx="679450" cy="679450"/>
          </a:xfrm>
          <a:prstGeom prst="ellipse">
            <a:avLst/>
          </a:prstGeom>
          <a:solidFill>
            <a:schemeClr val="bg1">
              <a:alpha val="7059"/>
            </a:schemeClr>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42" name="Oval 18"/>
          <p:cNvSpPr>
            <a:spLocks noChangeArrowheads="1"/>
          </p:cNvSpPr>
          <p:nvPr/>
        </p:nvSpPr>
        <p:spPr bwMode="auto">
          <a:xfrm>
            <a:off x="7823200" y="4300538"/>
            <a:ext cx="914400" cy="935037"/>
          </a:xfrm>
          <a:prstGeom prst="ellipse">
            <a:avLst/>
          </a:prstGeom>
          <a:solidFill>
            <a:schemeClr val="bg1">
              <a:alpha val="7059"/>
            </a:schemeClr>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43" name="Oval 19"/>
          <p:cNvSpPr>
            <a:spLocks noChangeArrowheads="1"/>
          </p:cNvSpPr>
          <p:nvPr/>
        </p:nvSpPr>
        <p:spPr bwMode="auto">
          <a:xfrm>
            <a:off x="7688263" y="4154488"/>
            <a:ext cx="1179512" cy="1206500"/>
          </a:xfrm>
          <a:prstGeom prst="ellipse">
            <a:avLst/>
          </a:prstGeom>
          <a:solidFill>
            <a:schemeClr val="bg1">
              <a:alpha val="7059"/>
            </a:schemeClr>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44" name="Oval 20"/>
          <p:cNvSpPr>
            <a:spLocks noChangeArrowheads="1"/>
          </p:cNvSpPr>
          <p:nvPr/>
        </p:nvSpPr>
        <p:spPr bwMode="auto">
          <a:xfrm>
            <a:off x="7532688" y="4006850"/>
            <a:ext cx="1466850" cy="1500188"/>
          </a:xfrm>
          <a:prstGeom prst="ellipse">
            <a:avLst/>
          </a:prstGeom>
          <a:gradFill rotWithShape="1">
            <a:gsLst>
              <a:gs pos="0">
                <a:schemeClr val="bg1">
                  <a:alpha val="10001"/>
                </a:schemeClr>
              </a:gs>
              <a:gs pos="100000">
                <a:schemeClr val="bg1">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794646" name="Oval 22"/>
          <p:cNvSpPr>
            <a:spLocks noChangeArrowheads="1"/>
          </p:cNvSpPr>
          <p:nvPr/>
        </p:nvSpPr>
        <p:spPr bwMode="auto">
          <a:xfrm>
            <a:off x="8061325" y="4570413"/>
            <a:ext cx="425450" cy="425450"/>
          </a:xfrm>
          <a:prstGeom prst="ellipse">
            <a:avLst/>
          </a:prstGeom>
          <a:noFill/>
          <a:ln w="38100">
            <a:solidFill>
              <a:srgbClr val="FF0000"/>
            </a:solidFill>
            <a:prstDash val="sysDot"/>
            <a:round/>
            <a:headEnd/>
            <a:tailEnd/>
          </a:ln>
        </p:spPr>
        <p:txBody>
          <a:bodyPr wrap="none" anchor="ctr"/>
          <a:lstStyle/>
          <a:p>
            <a:endParaRPr lang="en-US" altLang="en-US" sz="2000">
              <a:latin typeface="Courier New" pitchFamily="49" charset="0"/>
            </a:endParaRPr>
          </a:p>
        </p:txBody>
      </p:sp>
      <p:sp>
        <p:nvSpPr>
          <p:cNvPr id="794647" name="Oval 23"/>
          <p:cNvSpPr>
            <a:spLocks noChangeArrowheads="1"/>
          </p:cNvSpPr>
          <p:nvPr/>
        </p:nvSpPr>
        <p:spPr bwMode="auto">
          <a:xfrm>
            <a:off x="7513638" y="3995738"/>
            <a:ext cx="1490662" cy="1519237"/>
          </a:xfrm>
          <a:prstGeom prst="ellipse">
            <a:avLst/>
          </a:prstGeom>
          <a:noFill/>
          <a:ln w="19050">
            <a:solidFill>
              <a:srgbClr val="FF0000"/>
            </a:solidFill>
            <a:prstDash val="dash"/>
            <a:round/>
            <a:headEnd/>
            <a:tailEnd/>
          </a:ln>
        </p:spPr>
        <p:txBody>
          <a:bodyPr wrap="none" anchor="ctr"/>
          <a:lstStyle/>
          <a:p>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4626">
                                            <p:txEl>
                                              <p:pRg st="0" end="0"/>
                                            </p:txEl>
                                          </p:spTgt>
                                        </p:tgtEl>
                                        <p:attrNameLst>
                                          <p:attrName>style.visibility</p:attrName>
                                        </p:attrNameLst>
                                      </p:cBhvr>
                                      <p:to>
                                        <p:strVal val="visible"/>
                                      </p:to>
                                    </p:set>
                                    <p:anim calcmode="lin" valueType="num">
                                      <p:cBhvr additive="base">
                                        <p:cTn id="7" dur="500" fill="hold"/>
                                        <p:tgtEl>
                                          <p:spTgt spid="794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4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4626">
                                            <p:txEl>
                                              <p:pRg st="1" end="1"/>
                                            </p:txEl>
                                          </p:spTgt>
                                        </p:tgtEl>
                                        <p:attrNameLst>
                                          <p:attrName>style.visibility</p:attrName>
                                        </p:attrNameLst>
                                      </p:cBhvr>
                                      <p:to>
                                        <p:strVal val="visible"/>
                                      </p:to>
                                    </p:set>
                                    <p:anim calcmode="lin" valueType="num">
                                      <p:cBhvr additive="base">
                                        <p:cTn id="13" dur="500" fill="hold"/>
                                        <p:tgtEl>
                                          <p:spTgt spid="7946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46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794636">
                                            <p:txEl>
                                              <p:pRg st="0" end="0"/>
                                            </p:txEl>
                                          </p:spTgt>
                                        </p:tgtEl>
                                        <p:attrNameLst>
                                          <p:attrName>style.visibility</p:attrName>
                                        </p:attrNameLst>
                                      </p:cBhvr>
                                      <p:to>
                                        <p:strVal val="visible"/>
                                      </p:to>
                                    </p:set>
                                    <p:anim calcmode="lin" valueType="num">
                                      <p:cBhvr additive="base">
                                        <p:cTn id="26" dur="500" fill="hold"/>
                                        <p:tgtEl>
                                          <p:spTgt spid="794636">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946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94636">
                                            <p:txEl>
                                              <p:pRg st="1" end="1"/>
                                            </p:txEl>
                                          </p:spTgt>
                                        </p:tgtEl>
                                        <p:attrNameLst>
                                          <p:attrName>style.visibility</p:attrName>
                                        </p:attrNameLst>
                                      </p:cBhvr>
                                      <p:to>
                                        <p:strVal val="visible"/>
                                      </p:to>
                                    </p:set>
                                    <p:anim calcmode="lin" valueType="num">
                                      <p:cBhvr additive="base">
                                        <p:cTn id="32" dur="500" fill="hold"/>
                                        <p:tgtEl>
                                          <p:spTgt spid="794636">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946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794637"/>
                                        </p:tgtEl>
                                        <p:attrNameLst>
                                          <p:attrName>style.visibility</p:attrName>
                                        </p:attrNameLst>
                                      </p:cBhvr>
                                      <p:to>
                                        <p:strVal val="visible"/>
                                      </p:to>
                                    </p:set>
                                    <p:animEffect transition="in" filter="fade">
                                      <p:cBhvr>
                                        <p:cTn id="36" dur="2000"/>
                                        <p:tgtEl>
                                          <p:spTgt spid="794637"/>
                                        </p:tgtEl>
                                      </p:cBhvr>
                                    </p:animEffect>
                                  </p:childTnLst>
                                  <p:subTnLst>
                                    <p:audio>
                                      <p:cMediaNode>
                                        <p:cTn display="0" masterRel="sameClick">
                                          <p:stCondLst>
                                            <p:cond evt="begin" delay="0">
                                              <p:tn val="34"/>
                                            </p:cond>
                                          </p:stCondLst>
                                          <p:endCondLst>
                                            <p:cond evt="onStopAudio" delay="0">
                                              <p:tgtEl>
                                                <p:sldTgt/>
                                              </p:tgtEl>
                                            </p:cond>
                                          </p:endCondLst>
                                        </p:cTn>
                                        <p:tgtEl>
                                          <p:sndTgt r:embed="rId5" name="pipe l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94638"/>
                                        </p:tgtEl>
                                        <p:attrNameLst>
                                          <p:attrName>style.visibility</p:attrName>
                                        </p:attrNameLst>
                                      </p:cBhvr>
                                      <p:to>
                                        <p:strVal val="visible"/>
                                      </p:to>
                                    </p:set>
                                    <p:animEffect transition="in" filter="fade">
                                      <p:cBhvr>
                                        <p:cTn id="41" dur="500"/>
                                        <p:tgtEl>
                                          <p:spTgt spid="79463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94639"/>
                                        </p:tgtEl>
                                        <p:attrNameLst>
                                          <p:attrName>style.visibility</p:attrName>
                                        </p:attrNameLst>
                                      </p:cBhvr>
                                      <p:to>
                                        <p:strVal val="visible"/>
                                      </p:to>
                                    </p:set>
                                    <p:animEffect transition="in" filter="fade">
                                      <p:cBhvr>
                                        <p:cTn id="46" dur="500"/>
                                        <p:tgtEl>
                                          <p:spTgt spid="794639"/>
                                        </p:tgtEl>
                                      </p:cBhvr>
                                    </p:animEffect>
                                  </p:childTnLst>
                                  <p:subTnLst>
                                    <p:audio>
                                      <p:cMediaNode>
                                        <p:cTn display="0" masterRel="sameClick">
                                          <p:stCondLst>
                                            <p:cond evt="begin" delay="0">
                                              <p:tn val="44"/>
                                            </p:cond>
                                          </p:stCondLst>
                                          <p:endCondLst>
                                            <p:cond evt="onStopAudio" delay="0">
                                              <p:tgtEl>
                                                <p:sldTgt/>
                                              </p:tgtEl>
                                            </p:cond>
                                          </p:endCondLst>
                                        </p:cTn>
                                        <p:tgtEl>
                                          <p:sndTgt r:embed="rId6" name="bomb.wav"/>
                                        </p:tgtEl>
                                      </p:cMediaNode>
                                    </p:audio>
                                  </p:subTnLst>
                                </p:cTn>
                              </p:par>
                            </p:childTnLst>
                          </p:cTn>
                        </p:par>
                        <p:par>
                          <p:cTn id="47" fill="hold" nodeType="afterGroup">
                            <p:stCondLst>
                              <p:cond delay="500"/>
                            </p:stCondLst>
                            <p:childTnLst>
                              <p:par>
                                <p:cTn id="48" presetID="10" presetClass="exit" presetSubtype="0" fill="hold" grpId="1" nodeType="afterEffect">
                                  <p:stCondLst>
                                    <p:cond delay="0"/>
                                  </p:stCondLst>
                                  <p:childTnLst>
                                    <p:animEffect transition="out" filter="fade">
                                      <p:cBhvr>
                                        <p:cTn id="49" dur="500"/>
                                        <p:tgtEl>
                                          <p:spTgt spid="794639"/>
                                        </p:tgtEl>
                                      </p:cBhvr>
                                    </p:animEffect>
                                    <p:set>
                                      <p:cBhvr>
                                        <p:cTn id="50" dur="1" fill="hold">
                                          <p:stCondLst>
                                            <p:cond delay="499"/>
                                          </p:stCondLst>
                                        </p:cTn>
                                        <p:tgtEl>
                                          <p:spTgt spid="794639"/>
                                        </p:tgtEl>
                                        <p:attrNameLst>
                                          <p:attrName>style.visibility</p:attrName>
                                        </p:attrNameLst>
                                      </p:cBhvr>
                                      <p:to>
                                        <p:strVal val="hidden"/>
                                      </p:to>
                                    </p:set>
                                  </p:childTnLst>
                                </p:cTn>
                              </p:par>
                            </p:childTnLst>
                          </p:cTn>
                        </p:par>
                        <p:par>
                          <p:cTn id="51" fill="hold" nodeType="afterGroup">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794640"/>
                                        </p:tgtEl>
                                        <p:attrNameLst>
                                          <p:attrName>style.visibility</p:attrName>
                                        </p:attrNameLst>
                                      </p:cBhvr>
                                      <p:to>
                                        <p:strVal val="visible"/>
                                      </p:to>
                                    </p:set>
                                    <p:animEffect transition="in" filter="fade">
                                      <p:cBhvr>
                                        <p:cTn id="54" dur="500"/>
                                        <p:tgtEl>
                                          <p:spTgt spid="794640"/>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par>
                          <p:cTn id="55" fill="hold" nodeType="afterGroup">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794641"/>
                                        </p:tgtEl>
                                        <p:attrNameLst>
                                          <p:attrName>style.visibility</p:attrName>
                                        </p:attrNameLst>
                                      </p:cBhvr>
                                      <p:to>
                                        <p:strVal val="visible"/>
                                      </p:to>
                                    </p:set>
                                    <p:animEffect transition="in" filter="fade">
                                      <p:cBhvr>
                                        <p:cTn id="58" dur="500"/>
                                        <p:tgtEl>
                                          <p:spTgt spid="794641"/>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par>
                          <p:cTn id="59" fill="hold" nodeType="afterGroup">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794642"/>
                                        </p:tgtEl>
                                        <p:attrNameLst>
                                          <p:attrName>style.visibility</p:attrName>
                                        </p:attrNameLst>
                                      </p:cBhvr>
                                      <p:to>
                                        <p:strVal val="visible"/>
                                      </p:to>
                                    </p:set>
                                    <p:animEffect transition="in" filter="fade">
                                      <p:cBhvr>
                                        <p:cTn id="62" dur="500"/>
                                        <p:tgtEl>
                                          <p:spTgt spid="794642"/>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par>
                          <p:cTn id="63" fill="hold" nodeType="afterGroup">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794643"/>
                                        </p:tgtEl>
                                        <p:attrNameLst>
                                          <p:attrName>style.visibility</p:attrName>
                                        </p:attrNameLst>
                                      </p:cBhvr>
                                      <p:to>
                                        <p:strVal val="visible"/>
                                      </p:to>
                                    </p:set>
                                    <p:animEffect transition="in" filter="fade">
                                      <p:cBhvr>
                                        <p:cTn id="66" dur="500"/>
                                        <p:tgtEl>
                                          <p:spTgt spid="794643"/>
                                        </p:tgtEl>
                                      </p:cBhvr>
                                    </p:animEffect>
                                  </p:childTnLst>
                                  <p:subTnLst>
                                    <p:audio>
                                      <p:cMediaNode>
                                        <p:cTn display="0" masterRel="sameClick">
                                          <p:stCondLst>
                                            <p:cond evt="begin" delay="0">
                                              <p:tn val="64"/>
                                            </p:cond>
                                          </p:stCondLst>
                                          <p:endCondLst>
                                            <p:cond evt="onStopAudio" delay="0">
                                              <p:tgtEl>
                                                <p:sldTgt/>
                                              </p:tgtEl>
                                            </p:cond>
                                          </p:endCondLst>
                                        </p:cTn>
                                        <p:tgtEl>
                                          <p:sndTgt r:embed="rId3" name="camera.wav"/>
                                        </p:tgtEl>
                                      </p:cMediaNode>
                                    </p:audio>
                                  </p:subTnLst>
                                </p:cTn>
                              </p:par>
                            </p:childTnLst>
                          </p:cTn>
                        </p:par>
                        <p:par>
                          <p:cTn id="67" fill="hold" nodeType="afterGroup">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794644"/>
                                        </p:tgtEl>
                                        <p:attrNameLst>
                                          <p:attrName>style.visibility</p:attrName>
                                        </p:attrNameLst>
                                      </p:cBhvr>
                                      <p:to>
                                        <p:strVal val="visible"/>
                                      </p:to>
                                    </p:set>
                                    <p:animEffect transition="in" filter="fade">
                                      <p:cBhvr>
                                        <p:cTn id="70" dur="500"/>
                                        <p:tgtEl>
                                          <p:spTgt spid="794644"/>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794646"/>
                                        </p:tgtEl>
                                        <p:attrNameLst>
                                          <p:attrName>style.visibility</p:attrName>
                                        </p:attrNameLst>
                                      </p:cBhvr>
                                      <p:to>
                                        <p:strVal val="visible"/>
                                      </p:to>
                                    </p:set>
                                    <p:anim calcmode="lin" valueType="num">
                                      <p:cBhvr additive="base">
                                        <p:cTn id="75" dur="500" fill="hold"/>
                                        <p:tgtEl>
                                          <p:spTgt spid="794646"/>
                                        </p:tgtEl>
                                        <p:attrNameLst>
                                          <p:attrName>ppt_x</p:attrName>
                                        </p:attrNameLst>
                                      </p:cBhvr>
                                      <p:tavLst>
                                        <p:tav tm="0">
                                          <p:val>
                                            <p:strVal val="#ppt_x"/>
                                          </p:val>
                                        </p:tav>
                                        <p:tav tm="100000">
                                          <p:val>
                                            <p:strVal val="#ppt_x"/>
                                          </p:val>
                                        </p:tav>
                                      </p:tavLst>
                                    </p:anim>
                                    <p:anim calcmode="lin" valueType="num">
                                      <p:cBhvr additive="base">
                                        <p:cTn id="76" dur="500" fill="hold"/>
                                        <p:tgtEl>
                                          <p:spTgt spid="7946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7" name="suction.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94647"/>
                                        </p:tgtEl>
                                        <p:attrNameLst>
                                          <p:attrName>style.visibility</p:attrName>
                                        </p:attrNameLst>
                                      </p:cBhvr>
                                      <p:to>
                                        <p:strVal val="visible"/>
                                      </p:to>
                                    </p:set>
                                    <p:anim calcmode="lin" valueType="num">
                                      <p:cBhvr additive="base">
                                        <p:cTn id="81" dur="500" fill="hold"/>
                                        <p:tgtEl>
                                          <p:spTgt spid="794647"/>
                                        </p:tgtEl>
                                        <p:attrNameLst>
                                          <p:attrName>ppt_x</p:attrName>
                                        </p:attrNameLst>
                                      </p:cBhvr>
                                      <p:tavLst>
                                        <p:tav tm="0">
                                          <p:val>
                                            <p:strVal val="#ppt_x"/>
                                          </p:val>
                                        </p:tav>
                                        <p:tav tm="100000">
                                          <p:val>
                                            <p:strVal val="#ppt_x"/>
                                          </p:val>
                                        </p:tav>
                                      </p:tavLst>
                                    </p:anim>
                                    <p:anim calcmode="lin" valueType="num">
                                      <p:cBhvr additive="base">
                                        <p:cTn id="82" dur="500" fill="hold"/>
                                        <p:tgtEl>
                                          <p:spTgt spid="7946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7" name="suction.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794636">
                                            <p:txEl>
                                              <p:pRg st="2" end="2"/>
                                            </p:txEl>
                                          </p:spTgt>
                                        </p:tgtEl>
                                        <p:attrNameLst>
                                          <p:attrName>style.visibility</p:attrName>
                                        </p:attrNameLst>
                                      </p:cBhvr>
                                      <p:to>
                                        <p:strVal val="visible"/>
                                      </p:to>
                                    </p:set>
                                    <p:anim calcmode="lin" valueType="num">
                                      <p:cBhvr additive="base">
                                        <p:cTn id="87" dur="500" fill="hold"/>
                                        <p:tgtEl>
                                          <p:spTgt spid="79463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7946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794636">
                                            <p:txEl>
                                              <p:pRg st="3" end="3"/>
                                            </p:txEl>
                                          </p:spTgt>
                                        </p:tgtEl>
                                        <p:attrNameLst>
                                          <p:attrName>style.visibility</p:attrName>
                                        </p:attrNameLst>
                                      </p:cBhvr>
                                      <p:to>
                                        <p:strVal val="visible"/>
                                      </p:to>
                                    </p:set>
                                    <p:anim calcmode="lin" valueType="num">
                                      <p:cBhvr additive="base">
                                        <p:cTn id="93" dur="500" fill="hold"/>
                                        <p:tgtEl>
                                          <p:spTgt spid="79463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7946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794636">
                                            <p:txEl>
                                              <p:pRg st="4" end="4"/>
                                            </p:txEl>
                                          </p:spTgt>
                                        </p:tgtEl>
                                        <p:attrNameLst>
                                          <p:attrName>style.visibility</p:attrName>
                                        </p:attrNameLst>
                                      </p:cBhvr>
                                      <p:to>
                                        <p:strVal val="visible"/>
                                      </p:to>
                                    </p:set>
                                    <p:anim calcmode="lin" valueType="num">
                                      <p:cBhvr additive="base">
                                        <p:cTn id="99" dur="500" fill="hold"/>
                                        <p:tgtEl>
                                          <p:spTgt spid="794636">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7946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38" grpId="0" animBg="1"/>
      <p:bldP spid="794639" grpId="0" animBg="1"/>
      <p:bldP spid="794639" grpId="1" animBg="1"/>
      <p:bldP spid="794640" grpId="0" animBg="1"/>
      <p:bldP spid="794641" grpId="0" animBg="1"/>
      <p:bldP spid="794642" grpId="0" animBg="1"/>
      <p:bldP spid="794643" grpId="0" animBg="1"/>
      <p:bldP spid="794644" grpId="0" animBg="1"/>
      <p:bldP spid="794646" grpId="0" animBg="1"/>
      <p:bldP spid="7946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946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dirty="0" smtClean="0">
                    <a:solidFill>
                      <a:schemeClr val="accent2"/>
                    </a:solidFill>
                  </a:rPr>
                  <a:t>Amplitude and intensity</a:t>
                </a:r>
                <a:endParaRPr lang="en-US" altLang="en-US" i="1" dirty="0">
                  <a:solidFill>
                    <a:srgbClr val="000000"/>
                  </a:solidFill>
                  <a:cs typeface="Times New Roman" pitchFamily="18" charset="0"/>
                </a:endParaRPr>
              </a:p>
              <a:p>
                <a:pPr>
                  <a:spcBef>
                    <a:spcPts val="0"/>
                  </a:spcBef>
                </a:pPr>
                <a:r>
                  <a:rPr lang="en-US" altLang="en-US" dirty="0">
                    <a:solidFill>
                      <a:srgbClr val="000000"/>
                    </a:solidFill>
                    <a:cs typeface="Times New Roman" pitchFamily="18" charset="0"/>
                    <a:sym typeface="Symbol" pitchFamily="18" charset="2"/>
                  </a:rPr>
                  <a:t></a:t>
                </a:r>
                <a:r>
                  <a:rPr lang="en-US" altLang="en-US" b="1" dirty="0">
                    <a:solidFill>
                      <a:srgbClr val="000000"/>
                    </a:solidFill>
                    <a:cs typeface="Times New Roman" pitchFamily="18" charset="0"/>
                  </a:rPr>
                  <a:t>Intensity</a:t>
                </a:r>
                <a:r>
                  <a:rPr lang="en-US" altLang="en-US" dirty="0">
                    <a:solidFill>
                      <a:srgbClr val="000000"/>
                    </a:solidFill>
                    <a:cs typeface="Times New Roman" pitchFamily="18" charset="0"/>
                  </a:rPr>
                  <a:t> is the rate energy is being transmitted per unit area and is measured in (W</a:t>
                </a:r>
                <a:r>
                  <a:rPr lang="en-US" altLang="en-US" baseline="-25000" dirty="0">
                    <a:solidFill>
                      <a:srgbClr val="000000"/>
                    </a:solidFill>
                    <a:cs typeface="Times New Roman" pitchFamily="18" charset="0"/>
                  </a:rPr>
                  <a:t> </a:t>
                </a:r>
                <a:r>
                  <a:rPr lang="en-US" altLang="en-US" dirty="0">
                    <a:solidFill>
                      <a:srgbClr val="000000"/>
                    </a:solidFill>
                    <a:cs typeface="Times New Roman" pitchFamily="18" charset="0"/>
                  </a:rPr>
                  <a:t>m</a:t>
                </a:r>
                <a:r>
                  <a:rPr lang="en-US" altLang="en-US" baseline="30000" dirty="0">
                    <a:solidFill>
                      <a:srgbClr val="000000"/>
                    </a:solidFill>
                    <a:cs typeface="Times New Roman" pitchFamily="18" charset="0"/>
                  </a:rPr>
                  <a:t>-2</a:t>
                </a:r>
                <a:r>
                  <a:rPr lang="en-US" altLang="en-US" dirty="0">
                    <a:solidFill>
                      <a:srgbClr val="000000"/>
                    </a:solidFill>
                    <a:cs typeface="Times New Roman" pitchFamily="18" charset="0"/>
                  </a:rPr>
                  <a:t>).</a:t>
                </a:r>
              </a:p>
              <a:p>
                <a:pPr>
                  <a:spcBef>
                    <a:spcPct val="20000"/>
                  </a:spcBef>
                </a:pPr>
                <a:endParaRPr lang="en-US" altLang="en-US" dirty="0">
                  <a:solidFill>
                    <a:srgbClr val="000000"/>
                  </a:solidFill>
                  <a:cs typeface="Times New Roman" pitchFamily="18" charset="0"/>
                </a:endParaRPr>
              </a:p>
              <a:p>
                <a:pPr>
                  <a:spcBef>
                    <a:spcPct val="15000"/>
                  </a:spcBef>
                </a:pPr>
                <a:r>
                  <a:rPr lang="en-US" altLang="en-US" dirty="0">
                    <a:solidFill>
                      <a:srgbClr val="000000"/>
                    </a:solidFill>
                    <a:sym typeface="Symbol" pitchFamily="18" charset="2"/>
                  </a:rPr>
                  <a:t></a:t>
                </a:r>
                <a:r>
                  <a:rPr lang="en-US" altLang="en-US" dirty="0">
                    <a:solidFill>
                      <a:srgbClr val="000000"/>
                    </a:solidFill>
                  </a:rPr>
                  <a:t>Since </a:t>
                </a:r>
                <a:r>
                  <a:rPr lang="en-US" altLang="en-US" i="1" dirty="0">
                    <a:solidFill>
                      <a:srgbClr val="000000"/>
                    </a:solidFill>
                  </a:rPr>
                  <a:t>A</a:t>
                </a:r>
                <a:r>
                  <a:rPr lang="en-US" altLang="en-US" dirty="0">
                    <a:solidFill>
                      <a:srgbClr val="000000"/>
                    </a:solidFill>
                  </a:rPr>
                  <a:t> = </a:t>
                </a:r>
                <a:r>
                  <a:rPr lang="en-US" altLang="en-US" dirty="0">
                    <a:solidFill>
                      <a:srgbClr val="000000"/>
                    </a:solidFill>
                    <a:cs typeface="Times New Roman" pitchFamily="18" charset="0"/>
                  </a:rPr>
                  <a:t>4</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x</a:t>
                </a:r>
                <a:r>
                  <a:rPr lang="en-US" altLang="en-US" baseline="30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 for a spherical wave, we can rewrite our intensity formula.</a:t>
                </a:r>
              </a:p>
              <a:p>
                <a:pPr>
                  <a:spcBef>
                    <a:spcPct val="15000"/>
                  </a:spcBef>
                </a:pPr>
                <a:endParaRPr lang="en-US" altLang="en-US" dirty="0">
                  <a:solidFill>
                    <a:srgbClr val="000000"/>
                  </a:solidFill>
                  <a:cs typeface="Times New Roman" pitchFamily="18" charset="0"/>
                  <a:sym typeface="Symbol" pitchFamily="18" charset="2"/>
                </a:endParaRPr>
              </a:p>
              <a:p>
                <a:pPr>
                  <a:spcBef>
                    <a:spcPct val="10000"/>
                  </a:spcBef>
                </a:pPr>
                <a:r>
                  <a:rPr lang="en-US" altLang="en-US" dirty="0">
                    <a:solidFill>
                      <a:srgbClr val="000000"/>
                    </a:solidFill>
                    <a:sym typeface="Symbol" pitchFamily="18" charset="2"/>
                  </a:rPr>
                  <a:t></a:t>
                </a:r>
                <a:r>
                  <a:rPr lang="en-US" altLang="en-US" dirty="0">
                    <a:solidFill>
                      <a:srgbClr val="000000"/>
                    </a:solidFill>
                  </a:rPr>
                  <a:t>Recall that the total energy </a:t>
                </a:r>
                <a:r>
                  <a:rPr lang="en-US" altLang="en-US" i="1" dirty="0">
                    <a:solidFill>
                      <a:srgbClr val="000000"/>
                    </a:solidFill>
                  </a:rPr>
                  <a:t>E</a:t>
                </a:r>
                <a:r>
                  <a:rPr lang="en-US" altLang="en-US" baseline="-25000" dirty="0">
                    <a:solidFill>
                      <a:srgbClr val="000000"/>
                    </a:solidFill>
                  </a:rPr>
                  <a:t>T</a:t>
                </a:r>
                <a:r>
                  <a:rPr lang="en-US" altLang="en-US" dirty="0">
                    <a:solidFill>
                      <a:srgbClr val="000000"/>
                    </a:solidFill>
                  </a:rPr>
                  <a:t> of a particle in SHM was </a:t>
                </a:r>
                <a:r>
                  <a:rPr lang="en-US" altLang="en-US" i="1" dirty="0">
                    <a:solidFill>
                      <a:srgbClr val="000000"/>
                    </a:solidFill>
                  </a:rPr>
                  <a:t>E</a:t>
                </a:r>
                <a:r>
                  <a:rPr lang="en-US" altLang="en-US" baseline="-25000" dirty="0">
                    <a:solidFill>
                      <a:srgbClr val="000000"/>
                    </a:solidFill>
                  </a:rPr>
                  <a:t>T</a:t>
                </a:r>
                <a:r>
                  <a:rPr lang="en-US" altLang="en-US" dirty="0">
                    <a:solidFill>
                      <a:srgbClr val="000000"/>
                    </a:solidFill>
                  </a:rPr>
                  <a:t> = </a:t>
                </a:r>
                <a:r>
                  <a:rPr lang="en-US" altLang="en-US" dirty="0" smtClean="0">
                    <a:solidFill>
                      <a:srgbClr val="000000"/>
                    </a:solidFill>
                  </a:rPr>
                  <a:t>½</a:t>
                </a:r>
                <a:r>
                  <a:rPr lang="en-US" altLang="en-US" i="1" dirty="0" smtClean="0">
                    <a:solidFill>
                      <a:srgbClr val="000000"/>
                    </a:solidFill>
                  </a:rPr>
                  <a:t>kx</a:t>
                </a:r>
                <a:r>
                  <a:rPr lang="en-US" altLang="en-US" baseline="-25000" dirty="0" smtClean="0">
                    <a:solidFill>
                      <a:srgbClr val="000000"/>
                    </a:solidFill>
                  </a:rPr>
                  <a:t>MAX</a:t>
                </a:r>
                <a:r>
                  <a:rPr lang="en-US" altLang="en-US" baseline="30000" dirty="0" smtClean="0">
                    <a:solidFill>
                      <a:srgbClr val="000000"/>
                    </a:solidFill>
                  </a:rPr>
                  <a:t>2</a:t>
                </a:r>
                <a:r>
                  <a:rPr lang="en-US" altLang="en-US" dirty="0">
                    <a:solidFill>
                      <a:srgbClr val="000000"/>
                    </a:solidFill>
                  </a:rPr>
                  <a:t>, where </a:t>
                </a:r>
                <a:r>
                  <a:rPr lang="en-US" altLang="en-US" i="1" dirty="0" err="1">
                    <a:solidFill>
                      <a:srgbClr val="000000"/>
                    </a:solidFill>
                  </a:rPr>
                  <a:t>x</a:t>
                </a:r>
                <a:r>
                  <a:rPr lang="en-US" altLang="en-US" baseline="-25000" dirty="0" err="1">
                    <a:solidFill>
                      <a:srgbClr val="000000"/>
                    </a:solidFill>
                  </a:rPr>
                  <a:t>MAX</a:t>
                </a:r>
                <a:r>
                  <a:rPr lang="en-US" altLang="en-US" dirty="0">
                    <a:solidFill>
                      <a:srgbClr val="000000"/>
                    </a:solidFill>
                  </a:rPr>
                  <a:t> was the amplitude </a:t>
                </a:r>
                <a:r>
                  <a:rPr lang="en-US" altLang="en-US" i="1" dirty="0">
                    <a:solidFill>
                      <a:srgbClr val="000000"/>
                    </a:solidFill>
                  </a:rPr>
                  <a:t>A </a:t>
                </a:r>
                <a:r>
                  <a:rPr lang="en-US" altLang="en-US" dirty="0">
                    <a:solidFill>
                      <a:srgbClr val="000000"/>
                    </a:solidFill>
                  </a:rPr>
                  <a:t>of the oscillation.</a:t>
                </a:r>
              </a:p>
              <a:p>
                <a:pPr>
                  <a:spcBef>
                    <a:spcPts val="0"/>
                  </a:spcBef>
                </a:pPr>
                <a:r>
                  <a:rPr lang="en-US" altLang="en-US" dirty="0">
                    <a:solidFill>
                      <a:srgbClr val="000000"/>
                    </a:solidFill>
                    <a:sym typeface="Symbol" pitchFamily="18" charset="2"/>
                  </a:rPr>
                  <a:t></a:t>
                </a:r>
                <a:r>
                  <a:rPr lang="en-US" altLang="en-US" dirty="0">
                    <a:solidFill>
                      <a:srgbClr val="000000"/>
                    </a:solidFill>
                  </a:rPr>
                  <a:t>Since </a:t>
                </a:r>
                <a:r>
                  <a:rPr lang="en-US" altLang="en-US" i="1" dirty="0">
                    <a:solidFill>
                      <a:srgbClr val="000000"/>
                    </a:solidFill>
                  </a:rPr>
                  <a:t>P</a:t>
                </a:r>
                <a:r>
                  <a:rPr lang="en-US" altLang="en-US" dirty="0">
                    <a:solidFill>
                      <a:srgbClr val="000000"/>
                    </a:solidFill>
                  </a:rPr>
                  <a:t> = </a:t>
                </a:r>
                <a14:m>
                  <m:oMath xmlns:m="http://schemas.openxmlformats.org/officeDocument/2006/math">
                    <m:f>
                      <m:fPr>
                        <m:ctrlPr>
                          <a:rPr lang="en-US" altLang="en-US" sz="1800" i="1" dirty="0">
                            <a:solidFill>
                              <a:srgbClr val="000000"/>
                            </a:solidFill>
                            <a:latin typeface="Cambria Math" panose="02040503050406030204" pitchFamily="18" charset="0"/>
                          </a:rPr>
                        </m:ctrlPr>
                      </m:fPr>
                      <m:num>
                        <m:r>
                          <a:rPr lang="en-US" altLang="en-US" sz="1800" i="1" dirty="0" smtClean="0">
                            <a:solidFill>
                              <a:srgbClr val="000000"/>
                            </a:solidFill>
                            <a:latin typeface="Cambria Math" panose="02040503050406030204" pitchFamily="18" charset="0"/>
                          </a:rPr>
                          <m:t>𝐸</m:t>
                        </m:r>
                        <m:r>
                          <a:rPr lang="en-US" altLang="en-US" sz="1800" i="1" baseline="-25000" dirty="0">
                            <a:solidFill>
                              <a:srgbClr val="000000"/>
                            </a:solidFill>
                            <a:latin typeface="Cambria Math" panose="02040503050406030204" pitchFamily="18" charset="0"/>
                          </a:rPr>
                          <m:t>𝑇</m:t>
                        </m:r>
                      </m:num>
                      <m:den>
                        <m:r>
                          <a:rPr lang="en-US" altLang="en-US" sz="1800" i="1" dirty="0">
                            <a:solidFill>
                              <a:srgbClr val="000000"/>
                            </a:solidFill>
                            <a:latin typeface="Cambria Math" panose="02040503050406030204" pitchFamily="18" charset="0"/>
                          </a:rPr>
                          <m:t>𝑡𝑖𝑚𝑒</m:t>
                        </m:r>
                      </m:den>
                    </m:f>
                  </m:oMath>
                </a14:m>
                <a:r>
                  <a:rPr lang="en-US" altLang="en-US" dirty="0">
                    <a:solidFill>
                      <a:srgbClr val="000000"/>
                    </a:solidFill>
                  </a:rPr>
                  <a:t>, clearly </a:t>
                </a:r>
                <a:r>
                  <a:rPr lang="en-US" altLang="en-US" i="1" dirty="0" smtClean="0">
                    <a:solidFill>
                      <a:srgbClr val="000000"/>
                    </a:solidFill>
                  </a:rPr>
                  <a:t>__________</a:t>
                </a:r>
                <a:r>
                  <a:rPr lang="en-US" altLang="en-US" dirty="0" smtClean="0">
                    <a:solidFill>
                      <a:srgbClr val="000000"/>
                    </a:solidFill>
                    <a:sym typeface="Symbol" pitchFamily="18" charset="2"/>
                  </a:rPr>
                  <a:t>so </a:t>
                </a:r>
                <a:r>
                  <a:rPr lang="en-US" altLang="en-US" dirty="0">
                    <a:solidFill>
                      <a:srgbClr val="000000"/>
                    </a:solidFill>
                    <a:sym typeface="Symbol" pitchFamily="18" charset="2"/>
                  </a:rPr>
                  <a:t>that </a:t>
                </a:r>
                <a:r>
                  <a:rPr lang="en-US" altLang="en-US" i="1" dirty="0" smtClean="0">
                    <a:solidFill>
                      <a:srgbClr val="000000"/>
                    </a:solidFill>
                  </a:rPr>
                  <a:t>_________.</a:t>
                </a:r>
                <a:r>
                  <a:rPr lang="en-US" altLang="en-US" i="1" dirty="0" smtClean="0">
                    <a:solidFill>
                      <a:srgbClr val="000000"/>
                    </a:solidFill>
                    <a:sym typeface="Symbol" pitchFamily="18" charset="2"/>
                  </a:rPr>
                  <a:t> </a:t>
                </a:r>
                <a:endParaRPr lang="en-US" altLang="en-US" i="1" dirty="0">
                  <a:solidFill>
                    <a:srgbClr val="000000"/>
                  </a:solidFill>
                  <a:sym typeface="Symbol" pitchFamily="18" charset="2"/>
                </a:endParaRPr>
              </a:p>
              <a:p>
                <a:pPr>
                  <a:spcBef>
                    <a:spcPct val="10000"/>
                  </a:spcBef>
                </a:pPr>
                <a:r>
                  <a:rPr lang="en-US" altLang="en-US" dirty="0">
                    <a:solidFill>
                      <a:srgbClr val="000000"/>
                    </a:solidFill>
                    <a:sym typeface="Symbol" pitchFamily="18" charset="2"/>
                  </a:rPr>
                  <a:t>But </a:t>
                </a:r>
                <a14:m>
                  <m:oMath xmlns:m="http://schemas.openxmlformats.org/officeDocument/2006/math">
                    <m:r>
                      <a:rPr lang="en-US" altLang="en-US" sz="2000" i="1" dirty="0" smtClean="0">
                        <a:solidFill>
                          <a:srgbClr val="000000"/>
                        </a:solidFill>
                        <a:latin typeface="Cambria Math" panose="02040503050406030204" pitchFamily="18" charset="0"/>
                        <a:sym typeface="Symbol" pitchFamily="18" charset="2"/>
                      </a:rPr>
                      <m:t>𝐼</m:t>
                    </m:r>
                    <m:r>
                      <a:rPr lang="en-US" altLang="en-US" sz="2000" i="1" dirty="0" smtClean="0">
                        <a:solidFill>
                          <a:srgbClr val="000000"/>
                        </a:solidFill>
                        <a:latin typeface="Cambria Math" panose="02040503050406030204" pitchFamily="18" charset="0"/>
                        <a:sym typeface="Symbol" pitchFamily="18" charset="2"/>
                      </a:rPr>
                      <m:t>=</m:t>
                    </m:r>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i="1" dirty="0" smtClean="0">
                            <a:solidFill>
                              <a:srgbClr val="000000"/>
                            </a:solidFill>
                            <a:latin typeface="Cambria Math" panose="02040503050406030204" pitchFamily="18" charset="0"/>
                            <a:sym typeface="Symbol" pitchFamily="18" charset="2"/>
                          </a:rPr>
                          <m:t>𝑝𝑜𝑤𝑒𝑟</m:t>
                        </m:r>
                      </m:num>
                      <m:den>
                        <m:r>
                          <a:rPr lang="en-US" altLang="en-US" sz="2000" i="1" dirty="0" smtClean="0">
                            <a:solidFill>
                              <a:srgbClr val="000000"/>
                            </a:solidFill>
                            <a:latin typeface="Cambria Math" panose="02040503050406030204" pitchFamily="18" charset="0"/>
                            <a:sym typeface="Symbol" pitchFamily="18" charset="2"/>
                          </a:rPr>
                          <m:t>𝑎𝑟𝑒𝑎</m:t>
                        </m:r>
                      </m:den>
                    </m:f>
                    <m:r>
                      <a:rPr lang="en-US" altLang="en-US" sz="2000" i="1" dirty="0">
                        <a:latin typeface="Cambria Math" panose="02040503050406030204" pitchFamily="18" charset="0"/>
                        <a:sym typeface="Symbol" pitchFamily="18" charset="2"/>
                      </a:rPr>
                      <m:t> </m:t>
                    </m:r>
                  </m:oMath>
                </a14:m>
                <a:r>
                  <a:rPr lang="en-US" altLang="en-US" dirty="0">
                    <a:sym typeface="Symbol" pitchFamily="18" charset="2"/>
                  </a:rPr>
                  <a:t>so that the following is true:</a:t>
                </a:r>
              </a:p>
            </p:txBody>
          </p:sp>
        </mc:Choice>
        <mc:Fallback xmlns="">
          <p:sp>
            <p:nvSpPr>
              <p:cNvPr id="794626" name="Rectangle 2"/>
              <p:cNvSpPr>
                <a:spLocks noRot="1" noChangeAspect="1" noMove="1" noResize="1" noEditPoints="1" noAdjustHandles="1" noChangeArrowheads="1" noChangeShapeType="1" noTextEdit="1"/>
              </p:cNvSpPr>
              <p:nvPr/>
            </p:nvSpPr>
            <p:spPr bwMode="auto">
              <a:xfrm>
                <a:off x="685800" y="1549400"/>
                <a:ext cx="7772400" cy="5308600"/>
              </a:xfrm>
              <a:prstGeom prst="rect">
                <a:avLst/>
              </a:prstGeom>
              <a:blipFill>
                <a:blip r:embed="rId5"/>
                <a:stretch>
                  <a:fillRect l="-1255" t="-804" r="-1725"/>
                </a:stretch>
              </a:blipFill>
              <a:ln w="9525">
                <a:noFill/>
                <a:miter lim="800000"/>
                <a:headEnd/>
                <a:tailEnd/>
              </a:ln>
            </p:spPr>
            <p:txBody>
              <a:bodyPr/>
              <a:lstStyle/>
              <a:p>
                <a:r>
                  <a:rPr lang="en-US">
                    <a:noFill/>
                  </a:rPr>
                  <a:t> </a:t>
                </a:r>
              </a:p>
            </p:txBody>
          </p:sp>
        </mc:Fallback>
      </mc:AlternateContent>
      <p:sp>
        <p:nvSpPr>
          <p:cNvPr id="13315"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13316" name="Group 5"/>
          <p:cNvGrpSpPr>
            <a:grpSpLocks/>
          </p:cNvGrpSpPr>
          <p:nvPr/>
        </p:nvGrpSpPr>
        <p:grpSpPr bwMode="auto">
          <a:xfrm>
            <a:off x="839788" y="2662518"/>
            <a:ext cx="7464425" cy="510988"/>
            <a:chOff x="529" y="1765"/>
            <a:chExt cx="4702" cy="288"/>
          </a:xfrm>
        </p:grpSpPr>
        <mc:AlternateContent xmlns:mc="http://schemas.openxmlformats.org/markup-compatibility/2006" xmlns:a14="http://schemas.microsoft.com/office/drawing/2010/main">
          <mc:Choice Requires="a14">
            <p:sp>
              <p:nvSpPr>
                <p:cNvPr id="13326" name="Rectangle 5"/>
                <p:cNvSpPr>
                  <a:spLocks noChangeArrowheads="1"/>
                </p:cNvSpPr>
                <p:nvPr/>
              </p:nvSpPr>
              <p:spPr bwMode="auto">
                <a:xfrm>
                  <a:off x="532" y="1777"/>
                  <a:ext cx="2577" cy="183"/>
                </a:xfrm>
                <a:prstGeom prst="rect">
                  <a:avLst/>
                </a:prstGeom>
                <a:noFill/>
                <a:ln w="9525">
                  <a:noFill/>
                  <a:miter lim="800000"/>
                  <a:headEnd/>
                  <a:tailEnd/>
                </a:ln>
              </p:spPr>
              <p:txBody>
                <a:bodyPr/>
                <a:lstStyle/>
                <a:p>
                  <a:pPr>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1600" i="1" dirty="0" smtClean="0">
                            <a:latin typeface="Cambria Math" panose="02040503050406030204" pitchFamily="18" charset="0"/>
                            <a:cs typeface="Courier New" pitchFamily="49" charset="0"/>
                            <a:sym typeface="Symbol" pitchFamily="18" charset="2"/>
                          </a:rPr>
                          <m:t>𝐼</m:t>
                        </m:r>
                        <m:r>
                          <a:rPr lang="en-US" altLang="en-US" sz="1600" i="1" dirty="0" smtClean="0">
                            <a:latin typeface="Cambria Math" panose="02040503050406030204" pitchFamily="18" charset="0"/>
                            <a:cs typeface="Courier New" pitchFamily="49" charset="0"/>
                            <a:sym typeface="Symbol" pitchFamily="18" charset="2"/>
                          </a:rPr>
                          <m:t>=</m:t>
                        </m:r>
                        <m:f>
                          <m:fPr>
                            <m:ctrlPr>
                              <a:rPr lang="en-US" altLang="en-US" sz="16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1600" i="1" dirty="0">
                                <a:solidFill>
                                  <a:srgbClr val="000000"/>
                                </a:solidFill>
                                <a:latin typeface="Cambria Math" panose="02040503050406030204" pitchFamily="18" charset="0"/>
                                <a:cs typeface="Times New Roman" pitchFamily="18" charset="0"/>
                                <a:sym typeface="Symbol" pitchFamily="18" charset="2"/>
                              </a:rPr>
                              <m:t>𝑝𝑜𝑤𝑒𝑟</m:t>
                            </m:r>
                          </m:num>
                          <m:den>
                            <m:r>
                              <a:rPr lang="en-US" altLang="en-US" sz="1600" b="0" i="1" dirty="0" smtClean="0">
                                <a:solidFill>
                                  <a:srgbClr val="000000"/>
                                </a:solidFill>
                                <a:latin typeface="Cambria Math" panose="02040503050406030204" pitchFamily="18" charset="0"/>
                                <a:cs typeface="Times New Roman" pitchFamily="18" charset="0"/>
                                <a:sym typeface="Symbol" pitchFamily="18" charset="2"/>
                              </a:rPr>
                              <m:t>𝑎</m:t>
                            </m:r>
                            <m:r>
                              <a:rPr lang="en-US" altLang="en-US" sz="1600" i="1" dirty="0">
                                <a:solidFill>
                                  <a:srgbClr val="000000"/>
                                </a:solidFill>
                                <a:latin typeface="Cambria Math" panose="02040503050406030204" pitchFamily="18" charset="0"/>
                                <a:cs typeface="Times New Roman" pitchFamily="18" charset="0"/>
                                <a:sym typeface="Symbol" pitchFamily="18" charset="2"/>
                              </a:rPr>
                              <m:t>𝑟𝑒𝑎</m:t>
                            </m:r>
                          </m:den>
                        </m:f>
                      </m:oMath>
                    </m:oMathPara>
                  </a14:m>
                  <a:endParaRPr lang="en-US" altLang="en-US" dirty="0">
                    <a:solidFill>
                      <a:srgbClr val="000000"/>
                    </a:solidFill>
                    <a:cs typeface="Times New Roman" pitchFamily="18" charset="0"/>
                    <a:sym typeface="Symbol" pitchFamily="18" charset="2"/>
                  </a:endParaRPr>
                </a:p>
              </p:txBody>
            </p:sp>
          </mc:Choice>
          <mc:Fallback xmlns="">
            <p:sp>
              <p:nvSpPr>
                <p:cNvPr id="13326" name="Rectangle 5"/>
                <p:cNvSpPr>
                  <a:spLocks noRot="1" noChangeAspect="1" noMove="1" noResize="1" noEditPoints="1" noAdjustHandles="1" noChangeArrowheads="1" noChangeShapeType="1" noTextEdit="1"/>
                </p:cNvSpPr>
                <p:nvPr/>
              </p:nvSpPr>
              <p:spPr bwMode="auto">
                <a:xfrm>
                  <a:off x="532" y="1777"/>
                  <a:ext cx="2577" cy="183"/>
                </a:xfrm>
                <a:prstGeom prst="rect">
                  <a:avLst/>
                </a:prstGeom>
                <a:blipFill>
                  <a:blip r:embed="rId6"/>
                  <a:stretch>
                    <a:fillRect b="-46296"/>
                  </a:stretch>
                </a:blipFill>
                <a:ln w="9525">
                  <a:noFill/>
                  <a:miter lim="800000"/>
                  <a:headEnd/>
                  <a:tailEnd/>
                </a:ln>
              </p:spPr>
              <p:txBody>
                <a:bodyPr/>
                <a:lstStyle/>
                <a:p>
                  <a:r>
                    <a:rPr lang="en-US">
                      <a:noFill/>
                    </a:rPr>
                    <a:t> </a:t>
                  </a:r>
                </a:p>
              </p:txBody>
            </p:sp>
          </mc:Fallback>
        </mc:AlternateContent>
        <p:sp>
          <p:nvSpPr>
            <p:cNvPr id="13327" name="Text Box 6"/>
            <p:cNvSpPr txBox="1">
              <a:spLocks noChangeArrowheads="1"/>
            </p:cNvSpPr>
            <p:nvPr/>
          </p:nvSpPr>
          <p:spPr bwMode="auto">
            <a:xfrm>
              <a:off x="3110" y="1765"/>
              <a:ext cx="2121"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dirty="0">
                  <a:solidFill>
                    <a:schemeClr val="bg1"/>
                  </a:solidFill>
                </a:rPr>
                <a:t>definition of intensity </a:t>
              </a:r>
              <a:r>
                <a:rPr lang="en-US" altLang="en-US" i="1" dirty="0">
                  <a:solidFill>
                    <a:schemeClr val="bg1"/>
                  </a:solidFill>
                </a:rPr>
                <a:t>I</a:t>
              </a:r>
              <a:endParaRPr lang="en-US" altLang="en-US" i="1" dirty="0">
                <a:solidFill>
                  <a:schemeClr val="bg1"/>
                </a:solidFill>
                <a:sym typeface="Symbol" pitchFamily="18" charset="2"/>
              </a:endParaRPr>
            </a:p>
          </p:txBody>
        </p:sp>
        <p:sp>
          <p:nvSpPr>
            <p:cNvPr id="13328" name="Rectangle 7"/>
            <p:cNvSpPr>
              <a:spLocks noChangeArrowheads="1"/>
            </p:cNvSpPr>
            <p:nvPr/>
          </p:nvSpPr>
          <p:spPr bwMode="auto">
            <a:xfrm>
              <a:off x="529" y="1767"/>
              <a:ext cx="4701" cy="281"/>
            </a:xfrm>
            <a:prstGeom prst="rect">
              <a:avLst/>
            </a:prstGeom>
            <a:noFill/>
            <a:ln w="12700">
              <a:solidFill>
                <a:schemeClr val="tx1"/>
              </a:solidFill>
              <a:miter lim="800000"/>
              <a:headEnd/>
              <a:tailEnd/>
            </a:ln>
          </p:spPr>
          <p:txBody>
            <a:bodyPr wrap="none" anchor="ctr"/>
            <a:lstStyle/>
            <a:p>
              <a:endParaRPr lang="en-US" altLang="en-US"/>
            </a:p>
          </p:txBody>
        </p:sp>
      </p:grpSp>
      <p:grpSp>
        <p:nvGrpSpPr>
          <p:cNvPr id="3" name="Group 24"/>
          <p:cNvGrpSpPr>
            <a:grpSpLocks/>
          </p:cNvGrpSpPr>
          <p:nvPr/>
        </p:nvGrpSpPr>
        <p:grpSpPr bwMode="auto">
          <a:xfrm>
            <a:off x="847725" y="3899647"/>
            <a:ext cx="7464425" cy="517712"/>
            <a:chOff x="534" y="2535"/>
            <a:chExt cx="4702" cy="288"/>
          </a:xfrm>
        </p:grpSpPr>
        <p:sp>
          <p:nvSpPr>
            <p:cNvPr id="13323" name="Text Box 6"/>
            <p:cNvSpPr txBox="1">
              <a:spLocks noChangeArrowheads="1"/>
            </p:cNvSpPr>
            <p:nvPr/>
          </p:nvSpPr>
          <p:spPr bwMode="auto">
            <a:xfrm>
              <a:off x="2842" y="2535"/>
              <a:ext cx="2394"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dirty="0">
                  <a:solidFill>
                    <a:schemeClr val="bg1"/>
                  </a:solidFill>
                </a:rPr>
                <a:t>Intensity </a:t>
              </a:r>
              <a:r>
                <a:rPr lang="en-US" altLang="en-US" i="1" dirty="0">
                  <a:solidFill>
                    <a:schemeClr val="bg1"/>
                  </a:solidFill>
                </a:rPr>
                <a:t>I </a:t>
              </a:r>
              <a:r>
                <a:rPr lang="en-US" altLang="en-US" dirty="0">
                  <a:solidFill>
                    <a:schemeClr val="bg1"/>
                  </a:solidFill>
                </a:rPr>
                <a:t>vs. distance </a:t>
              </a:r>
              <a:r>
                <a:rPr lang="en-US" altLang="en-US" i="1" dirty="0">
                  <a:solidFill>
                    <a:schemeClr val="bg1"/>
                  </a:solidFill>
                </a:rPr>
                <a:t>x</a:t>
              </a:r>
              <a:endParaRPr lang="en-US" altLang="en-US" i="1" dirty="0">
                <a:solidFill>
                  <a:schemeClr val="bg1"/>
                </a:solidFill>
                <a:sym typeface="Symbol" pitchFamily="18" charset="2"/>
              </a:endParaRPr>
            </a:p>
          </p:txBody>
        </p:sp>
        <p:sp>
          <p:nvSpPr>
            <p:cNvPr id="13324" name="Rectangle 7"/>
            <p:cNvSpPr>
              <a:spLocks noChangeArrowheads="1"/>
            </p:cNvSpPr>
            <p:nvPr/>
          </p:nvSpPr>
          <p:spPr bwMode="auto">
            <a:xfrm>
              <a:off x="534" y="2537"/>
              <a:ext cx="4701" cy="281"/>
            </a:xfrm>
            <a:prstGeom prst="rect">
              <a:avLst/>
            </a:prstGeom>
            <a:noFill/>
            <a:ln w="12700">
              <a:solidFill>
                <a:schemeClr val="tx1"/>
              </a:solidFill>
              <a:miter lim="800000"/>
              <a:headEnd/>
              <a:tailEnd/>
            </a:ln>
          </p:spPr>
          <p:txBody>
            <a:bodyPr wrap="none" anchor="ctr"/>
            <a:lstStyle/>
            <a:p>
              <a:endParaRPr lang="en-US" altLang="en-US"/>
            </a:p>
          </p:txBody>
        </p:sp>
      </p:grpSp>
      <p:grpSp>
        <p:nvGrpSpPr>
          <p:cNvPr id="4" name="Group 30"/>
          <p:cNvGrpSpPr>
            <a:grpSpLocks/>
          </p:cNvGrpSpPr>
          <p:nvPr/>
        </p:nvGrpSpPr>
        <p:grpSpPr bwMode="auto">
          <a:xfrm>
            <a:off x="844550" y="6375400"/>
            <a:ext cx="7464425" cy="457200"/>
            <a:chOff x="532" y="4032"/>
            <a:chExt cx="4702" cy="288"/>
          </a:xfrm>
        </p:grpSpPr>
        <p:sp>
          <p:nvSpPr>
            <p:cNvPr id="13320" name="Text Box 6"/>
            <p:cNvSpPr txBox="1">
              <a:spLocks noChangeArrowheads="1"/>
            </p:cNvSpPr>
            <p:nvPr/>
          </p:nvSpPr>
          <p:spPr bwMode="auto">
            <a:xfrm>
              <a:off x="2840" y="4032"/>
              <a:ext cx="2394"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Intensity </a:t>
              </a:r>
              <a:r>
                <a:rPr lang="en-US" altLang="en-US" i="1">
                  <a:solidFill>
                    <a:schemeClr val="bg1"/>
                  </a:solidFill>
                </a:rPr>
                <a:t>I </a:t>
              </a:r>
              <a:r>
                <a:rPr lang="en-US" altLang="en-US">
                  <a:solidFill>
                    <a:schemeClr val="bg1"/>
                  </a:solidFill>
                </a:rPr>
                <a:t>vs. amplitude </a:t>
              </a:r>
              <a:r>
                <a:rPr lang="en-US" altLang="en-US" i="1">
                  <a:solidFill>
                    <a:schemeClr val="bg1"/>
                  </a:solidFill>
                </a:rPr>
                <a:t>A</a:t>
              </a:r>
            </a:p>
          </p:txBody>
        </p:sp>
        <p:sp>
          <p:nvSpPr>
            <p:cNvPr id="13321" name="Rectangle 7"/>
            <p:cNvSpPr>
              <a:spLocks noChangeArrowheads="1"/>
            </p:cNvSpPr>
            <p:nvPr/>
          </p:nvSpPr>
          <p:spPr bwMode="auto">
            <a:xfrm>
              <a:off x="532" y="4034"/>
              <a:ext cx="4701" cy="281"/>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4626">
                                            <p:txEl>
                                              <p:pRg st="0" end="0"/>
                                            </p:txEl>
                                          </p:spTgt>
                                        </p:tgtEl>
                                        <p:attrNameLst>
                                          <p:attrName>style.visibility</p:attrName>
                                        </p:attrNameLst>
                                      </p:cBhvr>
                                      <p:to>
                                        <p:strVal val="visible"/>
                                      </p:to>
                                    </p:set>
                                    <p:anim calcmode="lin" valueType="num">
                                      <p:cBhvr additive="base">
                                        <p:cTn id="7" dur="500" fill="hold"/>
                                        <p:tgtEl>
                                          <p:spTgt spid="794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4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4626">
                                            <p:txEl>
                                              <p:pRg st="1" end="1"/>
                                            </p:txEl>
                                          </p:spTgt>
                                        </p:tgtEl>
                                        <p:attrNameLst>
                                          <p:attrName>style.visibility</p:attrName>
                                        </p:attrNameLst>
                                      </p:cBhvr>
                                      <p:to>
                                        <p:strVal val="visible"/>
                                      </p:to>
                                    </p:set>
                                    <p:anim calcmode="lin" valueType="num">
                                      <p:cBhvr additive="base">
                                        <p:cTn id="13" dur="500" fill="hold"/>
                                        <p:tgtEl>
                                          <p:spTgt spid="7946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46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316"/>
                                        </p:tgtEl>
                                        <p:attrNameLst>
                                          <p:attrName>style.visibility</p:attrName>
                                        </p:attrNameLst>
                                      </p:cBhvr>
                                      <p:to>
                                        <p:strVal val="visible"/>
                                      </p:to>
                                    </p:set>
                                    <p:anim calcmode="lin" valueType="num">
                                      <p:cBhvr>
                                        <p:cTn id="19" dur="500" fill="hold"/>
                                        <p:tgtEl>
                                          <p:spTgt spid="13316"/>
                                        </p:tgtEl>
                                        <p:attrNameLst>
                                          <p:attrName>ppt_w</p:attrName>
                                        </p:attrNameLst>
                                      </p:cBhvr>
                                      <p:tavLst>
                                        <p:tav tm="0">
                                          <p:val>
                                            <p:fltVal val="0"/>
                                          </p:val>
                                        </p:tav>
                                        <p:tav tm="100000">
                                          <p:val>
                                            <p:strVal val="#ppt_w"/>
                                          </p:val>
                                        </p:tav>
                                      </p:tavLst>
                                    </p:anim>
                                    <p:anim calcmode="lin" valueType="num">
                                      <p:cBhvr>
                                        <p:cTn id="20" dur="500" fill="hold"/>
                                        <p:tgtEl>
                                          <p:spTgt spid="13316"/>
                                        </p:tgtEl>
                                        <p:attrNameLst>
                                          <p:attrName>ppt_h</p:attrName>
                                        </p:attrNameLst>
                                      </p:cBhvr>
                                      <p:tavLst>
                                        <p:tav tm="0">
                                          <p:val>
                                            <p:fltVal val="0"/>
                                          </p:val>
                                        </p:tav>
                                        <p:tav tm="100000">
                                          <p:val>
                                            <p:strVal val="#ppt_h"/>
                                          </p:val>
                                        </p:tav>
                                      </p:tavLst>
                                    </p:anim>
                                    <p:animEffect transition="in" filter="fade">
                                      <p:cBhvr>
                                        <p:cTn id="21" dur="500"/>
                                        <p:tgtEl>
                                          <p:spTgt spid="13316"/>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94626">
                                            <p:txEl>
                                              <p:pRg st="3" end="3"/>
                                            </p:txEl>
                                          </p:spTgt>
                                        </p:tgtEl>
                                        <p:attrNameLst>
                                          <p:attrName>style.visibility</p:attrName>
                                        </p:attrNameLst>
                                      </p:cBhvr>
                                      <p:to>
                                        <p:strVal val="visible"/>
                                      </p:to>
                                    </p:set>
                                    <p:anim calcmode="lin" valueType="num">
                                      <p:cBhvr additive="base">
                                        <p:cTn id="26" dur="500" fill="hold"/>
                                        <p:tgtEl>
                                          <p:spTgt spid="79462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946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94626">
                                            <p:txEl>
                                              <p:pRg st="5" end="5"/>
                                            </p:txEl>
                                          </p:spTgt>
                                        </p:tgtEl>
                                        <p:attrNameLst>
                                          <p:attrName>style.visibility</p:attrName>
                                        </p:attrNameLst>
                                      </p:cBhvr>
                                      <p:to>
                                        <p:strVal val="visible"/>
                                      </p:to>
                                    </p:set>
                                    <p:anim calcmode="lin" valueType="num">
                                      <p:cBhvr additive="base">
                                        <p:cTn id="39" dur="500" fill="hold"/>
                                        <p:tgtEl>
                                          <p:spTgt spid="79462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946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94626">
                                            <p:txEl>
                                              <p:pRg st="6" end="6"/>
                                            </p:txEl>
                                          </p:spTgt>
                                        </p:tgtEl>
                                        <p:attrNameLst>
                                          <p:attrName>style.visibility</p:attrName>
                                        </p:attrNameLst>
                                      </p:cBhvr>
                                      <p:to>
                                        <p:strVal val="visible"/>
                                      </p:to>
                                    </p:set>
                                    <p:anim calcmode="lin" valueType="num">
                                      <p:cBhvr additive="base">
                                        <p:cTn id="45" dur="500" fill="hold"/>
                                        <p:tgtEl>
                                          <p:spTgt spid="794626">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9462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94626">
                                            <p:txEl>
                                              <p:pRg st="7" end="7"/>
                                            </p:txEl>
                                          </p:spTgt>
                                        </p:tgtEl>
                                        <p:attrNameLst>
                                          <p:attrName>style.visibility</p:attrName>
                                        </p:attrNameLst>
                                      </p:cBhvr>
                                      <p:to>
                                        <p:strVal val="visible"/>
                                      </p:to>
                                    </p:set>
                                    <p:anim calcmode="lin" valueType="num">
                                      <p:cBhvr additive="base">
                                        <p:cTn id="51" dur="500" fill="hold"/>
                                        <p:tgtEl>
                                          <p:spTgt spid="794626">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946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Effect transition="in" filter="fade">
                                      <p:cBhvr>
                                        <p:cTn id="59" dur="500"/>
                                        <p:tgtEl>
                                          <p:spTgt spid="4"/>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94636" name="Rectangle 12"/>
              <p:cNvSpPr>
                <a:spLocks noChangeArrowheads="1"/>
              </p:cNvSpPr>
              <p:nvPr/>
            </p:nvSpPr>
            <p:spPr bwMode="auto">
              <a:xfrm>
                <a:off x="687388" y="1949824"/>
                <a:ext cx="7772400" cy="4908176"/>
              </a:xfrm>
              <a:prstGeom prst="rect">
                <a:avLst/>
              </a:prstGeom>
              <a:solidFill>
                <a:srgbClr val="FFFFCC"/>
              </a:solidFill>
              <a:ln w="9525">
                <a:noFill/>
                <a:miter lim="800000"/>
                <a:headEnd/>
                <a:tailEnd/>
              </a:ln>
            </p:spPr>
            <p:txBody>
              <a:bodyPr/>
              <a:lstStyle/>
              <a:p>
                <a:pPr>
                  <a:spcBef>
                    <a:spcPct val="15000"/>
                  </a:spcBef>
                </a:pPr>
                <a:r>
                  <a:rPr lang="en-US" altLang="en-US" dirty="0" smtClean="0">
                    <a:sym typeface="Symbol" pitchFamily="18" charset="2"/>
                  </a:rPr>
                  <a:t>EXAMPLE: </a:t>
                </a:r>
                <a:r>
                  <a:rPr lang="en-US" altLang="en-US" dirty="0">
                    <a:solidFill>
                      <a:srgbClr val="000000"/>
                    </a:solidFill>
                    <a:cs typeface="Times New Roman" pitchFamily="18" charset="0"/>
                    <a:sym typeface="Symbol" pitchFamily="18" charset="2"/>
                  </a:rPr>
                  <a:t>At a distance of 18.5 m from a sound source the intensity is 2.0010</a:t>
                </a:r>
                <a:r>
                  <a:rPr lang="en-US" altLang="en-US" baseline="30000" dirty="0">
                    <a:solidFill>
                      <a:srgbClr val="000000"/>
                    </a:solidFill>
                    <a:cs typeface="Times New Roman" pitchFamily="18" charset="0"/>
                    <a:sym typeface="Symbol" pitchFamily="18" charset="2"/>
                  </a:rPr>
                  <a:t> -1</a:t>
                </a:r>
                <a:r>
                  <a:rPr lang="en-US" altLang="en-US" dirty="0">
                    <a:solidFill>
                      <a:srgbClr val="000000"/>
                    </a:solidFill>
                    <a:cs typeface="Times New Roman" pitchFamily="18" charset="0"/>
                    <a:sym typeface="Symbol" pitchFamily="18" charset="2"/>
                  </a:rPr>
                  <a:t> W m</a:t>
                </a:r>
                <a:r>
                  <a:rPr lang="en-US" altLang="en-US" baseline="30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 </a:t>
                </a:r>
              </a:p>
              <a:p>
                <a:pPr>
                  <a:spcBef>
                    <a:spcPct val="10000"/>
                  </a:spcBef>
                </a:pPr>
                <a:r>
                  <a:rPr lang="en-US" altLang="en-US" dirty="0">
                    <a:solidFill>
                      <a:srgbClr val="000000"/>
                    </a:solidFill>
                    <a:cs typeface="Times New Roman" pitchFamily="18" charset="0"/>
                    <a:sym typeface="Symbol" pitchFamily="18" charset="2"/>
                  </a:rPr>
                  <a:t>(a) Find its intensity at a distance of 26.5 m.</a:t>
                </a:r>
              </a:p>
              <a:p>
                <a:pPr>
                  <a:spcBef>
                    <a:spcPct val="10000"/>
                  </a:spcBef>
                </a:pPr>
                <a:r>
                  <a:rPr lang="en-US" altLang="en-US" dirty="0">
                    <a:solidFill>
                      <a:srgbClr val="000000"/>
                    </a:solidFill>
                    <a:cs typeface="Times New Roman" pitchFamily="18" charset="0"/>
                    <a:sym typeface="Symbol" pitchFamily="18" charset="2"/>
                  </a:rPr>
                  <a:t>SOLUTION: We can just use </a:t>
                </a:r>
                <a:r>
                  <a:rPr lang="en-US" altLang="en-US" i="1" dirty="0">
                    <a:cs typeface="Courier New" pitchFamily="49" charset="0"/>
                    <a:sym typeface="Symbol" pitchFamily="18" charset="2"/>
                  </a:rPr>
                  <a:t>I</a:t>
                </a:r>
                <a:r>
                  <a:rPr lang="en-US" altLang="en-US" dirty="0">
                    <a:cs typeface="Courier New" pitchFamily="49" charset="0"/>
                    <a:sym typeface="Symbol" pitchFamily="18" charset="2"/>
                  </a:rPr>
                  <a:t>  </a:t>
                </a:r>
                <a:r>
                  <a:rPr lang="en-US" altLang="en-US" i="1" dirty="0">
                    <a:solidFill>
                      <a:srgbClr val="000000"/>
                    </a:solidFill>
                    <a:cs typeface="Times New Roman" pitchFamily="18" charset="0"/>
                    <a:sym typeface="Symbol" pitchFamily="18" charset="2"/>
                  </a:rPr>
                  <a:t>x</a:t>
                </a:r>
                <a:r>
                  <a:rPr lang="en-US" altLang="en-US" baseline="30000" dirty="0">
                    <a:solidFill>
                      <a:srgbClr val="000000"/>
                    </a:solidFill>
                    <a:cs typeface="Times New Roman" pitchFamily="18" charset="0"/>
                    <a:sym typeface="Symbol" pitchFamily="18" charset="2"/>
                  </a:rPr>
                  <a:t> -2</a:t>
                </a:r>
                <a:r>
                  <a:rPr lang="en-US" altLang="en-US" dirty="0">
                    <a:solidFill>
                      <a:srgbClr val="000000"/>
                    </a:solidFill>
                    <a:cs typeface="Times New Roman" pitchFamily="18" charset="0"/>
                    <a:sym typeface="Symbol" pitchFamily="18" charset="2"/>
                  </a:rPr>
                  <a:t> and dispense with finding the actual power as an intermediate step.</a:t>
                </a:r>
              </a:p>
              <a:p>
                <a:pPr>
                  <a:spcBef>
                    <a:spcPct val="1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Then </a:t>
                </a:r>
                <a:r>
                  <a:rPr lang="en-US" altLang="en-US" i="1" dirty="0">
                    <a:cs typeface="Courier New" pitchFamily="49" charset="0"/>
                    <a:sym typeface="Symbol" pitchFamily="18" charset="2"/>
                  </a:rPr>
                  <a:t>I</a:t>
                </a:r>
                <a:r>
                  <a:rPr lang="en-US" altLang="en-US" baseline="-25000" dirty="0">
                    <a:cs typeface="Courier New" pitchFamily="49" charset="0"/>
                    <a:sym typeface="Symbol" pitchFamily="18" charset="2"/>
                  </a:rPr>
                  <a:t>1</a:t>
                </a:r>
                <a:r>
                  <a:rPr lang="en-US" altLang="en-US" dirty="0">
                    <a:cs typeface="Courier New" pitchFamily="49" charset="0"/>
                    <a:sym typeface="Symbol" pitchFamily="18" charset="2"/>
                  </a:rPr>
                  <a:t>  </a:t>
                </a:r>
                <a:r>
                  <a:rPr lang="en-US" altLang="en-US" i="1" dirty="0">
                    <a:solidFill>
                      <a:srgbClr val="000000"/>
                    </a:solidFill>
                    <a:cs typeface="Times New Roman" pitchFamily="18" charset="0"/>
                    <a:sym typeface="Symbol" pitchFamily="18" charset="2"/>
                  </a:rPr>
                  <a:t>x</a:t>
                </a:r>
                <a:r>
                  <a:rPr lang="en-US" altLang="en-US" baseline="-25000" dirty="0">
                    <a:solidFill>
                      <a:srgbClr val="000000"/>
                    </a:solidFill>
                    <a:cs typeface="Times New Roman" pitchFamily="18" charset="0"/>
                    <a:sym typeface="Symbol" pitchFamily="18" charset="2"/>
                  </a:rPr>
                  <a:t>1</a:t>
                </a:r>
                <a:r>
                  <a:rPr lang="en-US" altLang="en-US" baseline="30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 and </a:t>
                </a:r>
                <a:r>
                  <a:rPr lang="en-US" altLang="en-US" i="1" dirty="0">
                    <a:cs typeface="Courier New" pitchFamily="49" charset="0"/>
                    <a:sym typeface="Symbol" pitchFamily="18" charset="2"/>
                  </a:rPr>
                  <a:t>I</a:t>
                </a:r>
                <a:r>
                  <a:rPr lang="en-US" altLang="en-US" baseline="-25000" dirty="0">
                    <a:cs typeface="Courier New" pitchFamily="49" charset="0"/>
                    <a:sym typeface="Symbol" pitchFamily="18" charset="2"/>
                  </a:rPr>
                  <a:t>2</a:t>
                </a:r>
                <a:r>
                  <a:rPr lang="en-US" altLang="en-US" dirty="0">
                    <a:cs typeface="Courier New" pitchFamily="49" charset="0"/>
                    <a:sym typeface="Symbol" pitchFamily="18" charset="2"/>
                  </a:rPr>
                  <a:t>  </a:t>
                </a:r>
                <a:r>
                  <a:rPr lang="en-US" altLang="en-US" i="1" dirty="0">
                    <a:solidFill>
                      <a:srgbClr val="000000"/>
                    </a:solidFill>
                    <a:cs typeface="Times New Roman" pitchFamily="18" charset="0"/>
                    <a:sym typeface="Symbol" pitchFamily="18" charset="2"/>
                  </a:rPr>
                  <a:t>x</a:t>
                </a:r>
                <a:r>
                  <a:rPr lang="en-US" altLang="en-US" baseline="-25000" dirty="0">
                    <a:solidFill>
                      <a:srgbClr val="000000"/>
                    </a:solidFill>
                    <a:cs typeface="Times New Roman" pitchFamily="18" charset="0"/>
                    <a:sym typeface="Symbol" pitchFamily="18" charset="2"/>
                  </a:rPr>
                  <a:t>2</a:t>
                </a:r>
                <a:r>
                  <a:rPr lang="en-US" altLang="en-US" baseline="30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 so that</a:t>
                </a:r>
                <a:endParaRPr lang="en-US" altLang="en-US" dirty="0">
                  <a:solidFill>
                    <a:srgbClr val="000000"/>
                  </a:solidFill>
                  <a:cs typeface="Times New Roman" pitchFamily="18" charset="0"/>
                </a:endParaRPr>
              </a:p>
              <a:p>
                <a:pPr>
                  <a:spcBef>
                    <a:spcPct val="10000"/>
                  </a:spcBef>
                </a:pPr>
                <a:r>
                  <a:rPr lang="en-US" altLang="en-US" i="1" dirty="0">
                    <a:solidFill>
                      <a:srgbClr val="000000"/>
                    </a:solidFill>
                    <a:cs typeface="Times New Roman" pitchFamily="18" charset="0"/>
                  </a:rPr>
                  <a:t>		  </a:t>
                </a:r>
                <a14:m>
                  <m:oMath xmlns:m="http://schemas.openxmlformats.org/officeDocument/2006/math">
                    <m:f>
                      <m:fPr>
                        <m:ctrlPr>
                          <a:rPr lang="en-US" altLang="en-US" sz="2000" i="1" dirty="0">
                            <a:solidFill>
                              <a:srgbClr val="000000"/>
                            </a:solidFill>
                            <a:latin typeface="Cambria Math" panose="02040503050406030204" pitchFamily="18" charset="0"/>
                            <a:cs typeface="Times New Roman" pitchFamily="18" charset="0"/>
                          </a:rPr>
                        </m:ctrlPr>
                      </m:fPr>
                      <m:num>
                        <m:r>
                          <a:rPr lang="en-US" altLang="en-US" sz="2000" i="1" dirty="0" smtClean="0">
                            <a:solidFill>
                              <a:srgbClr val="000000"/>
                            </a:solidFill>
                            <a:latin typeface="Cambria Math" panose="02040503050406030204" pitchFamily="18" charset="0"/>
                            <a:cs typeface="Times New Roman" pitchFamily="18" charset="0"/>
                          </a:rPr>
                          <m:t>𝐼</m:t>
                        </m:r>
                        <m:r>
                          <a:rPr lang="en-US" altLang="en-US" sz="2000" i="1" baseline="-25000" dirty="0">
                            <a:solidFill>
                              <a:srgbClr val="000000"/>
                            </a:solidFill>
                            <a:latin typeface="Cambria Math" panose="02040503050406030204" pitchFamily="18" charset="0"/>
                            <a:cs typeface="Times New Roman" pitchFamily="18" charset="0"/>
                          </a:rPr>
                          <m:t>2</m:t>
                        </m:r>
                      </m:num>
                      <m:den>
                        <m:r>
                          <a:rPr lang="en-US" altLang="en-US" sz="2000" i="1" dirty="0">
                            <a:solidFill>
                              <a:srgbClr val="000000"/>
                            </a:solidFill>
                            <a:latin typeface="Cambria Math" panose="02040503050406030204" pitchFamily="18" charset="0"/>
                            <a:cs typeface="Times New Roman" pitchFamily="18" charset="0"/>
                          </a:rPr>
                          <m:t>𝐼</m:t>
                        </m:r>
                        <m:r>
                          <a:rPr lang="en-US" altLang="en-US" sz="2000" i="1" baseline="-25000" dirty="0">
                            <a:solidFill>
                              <a:srgbClr val="000000"/>
                            </a:solidFill>
                            <a:latin typeface="Cambria Math" panose="02040503050406030204" pitchFamily="18" charset="0"/>
                            <a:cs typeface="Times New Roman" pitchFamily="18" charset="0"/>
                          </a:rPr>
                          <m:t>1</m:t>
                        </m:r>
                      </m:den>
                    </m:f>
                    <m:r>
                      <a:rPr lang="en-US" altLang="en-US" sz="2000" i="1" baseline="30000" dirty="0">
                        <a:solidFill>
                          <a:srgbClr val="000000"/>
                        </a:solidFill>
                        <a:latin typeface="Cambria Math" panose="02040503050406030204" pitchFamily="18" charset="0"/>
                        <a:cs typeface="Times New Roman" pitchFamily="18" charset="0"/>
                      </a:rPr>
                      <m:t> 	</m:t>
                    </m:r>
                    <m:r>
                      <a:rPr lang="en-US" altLang="en-US" sz="2000" i="1" dirty="0">
                        <a:solidFill>
                          <a:srgbClr val="000000"/>
                        </a:solidFill>
                        <a:latin typeface="Cambria Math" panose="02040503050406030204" pitchFamily="18" charset="0"/>
                        <a:cs typeface="Times New Roman" pitchFamily="18" charset="0"/>
                      </a:rPr>
                      <m:t>= </m:t>
                    </m:r>
                  </m:oMath>
                </a14:m>
                <a:endParaRPr lang="en-US" altLang="en-US" sz="2000" i="1" dirty="0" smtClean="0">
                  <a:solidFill>
                    <a:srgbClr val="000000"/>
                  </a:solidFill>
                  <a:latin typeface="Cambria Math" panose="02040503050406030204" pitchFamily="18" charset="0"/>
                  <a:cs typeface="Times New Roman" pitchFamily="18" charset="0"/>
                </a:endParaRPr>
              </a:p>
              <a:p>
                <a:pPr>
                  <a:spcBef>
                    <a:spcPts val="0"/>
                  </a:spcBef>
                </a:pPr>
                <a:endParaRPr lang="en-US" altLang="en-US" dirty="0" smtClean="0">
                  <a:solidFill>
                    <a:srgbClr val="000000"/>
                  </a:solidFill>
                  <a:cs typeface="Times New Roman" pitchFamily="18" charset="0"/>
                  <a:sym typeface="Symbol" pitchFamily="18" charset="2"/>
                </a:endParaRPr>
              </a:p>
              <a:p>
                <a:pPr>
                  <a:spcBef>
                    <a:spcPts val="0"/>
                  </a:spcBef>
                </a:pPr>
                <a:endParaRPr lang="en-US" altLang="en-US" dirty="0">
                  <a:solidFill>
                    <a:srgbClr val="000000"/>
                  </a:solidFill>
                  <a:cs typeface="Times New Roman" pitchFamily="18" charset="0"/>
                  <a:sym typeface="Symbol" pitchFamily="18" charset="2"/>
                </a:endParaRPr>
              </a:p>
              <a:p>
                <a:pPr>
                  <a:spcBef>
                    <a:spcPts val="0"/>
                  </a:spcBef>
                </a:pPr>
                <a:r>
                  <a:rPr lang="en-US" altLang="en-US" dirty="0" smtClean="0">
                    <a:solidFill>
                      <a:srgbClr val="000000"/>
                    </a:solidFill>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Thus </a:t>
                </a:r>
              </a:p>
              <a:p>
                <a:pPr>
                  <a:spcBef>
                    <a:spcPts val="0"/>
                  </a:spcBef>
                </a:pPr>
                <a:r>
                  <a:rPr lang="en-US" altLang="en-US" i="1" dirty="0">
                    <a:solidFill>
                      <a:srgbClr val="000000"/>
                    </a:solidFill>
                    <a:cs typeface="Times New Roman" pitchFamily="18" charset="0"/>
                  </a:rPr>
                  <a:t>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rPr>
                      <m:t>𝐼</m:t>
                    </m:r>
                    <m:r>
                      <a:rPr lang="en-US" altLang="en-US" sz="2000" i="1" baseline="-25000" dirty="0">
                        <a:solidFill>
                          <a:srgbClr val="000000"/>
                        </a:solidFill>
                        <a:latin typeface="Cambria Math" panose="02040503050406030204" pitchFamily="18" charset="0"/>
                        <a:cs typeface="Times New Roman" pitchFamily="18" charset="0"/>
                      </a:rPr>
                      <m:t>2</m:t>
                    </m:r>
                    <m:r>
                      <a:rPr lang="en-US" altLang="en-US" sz="2000" i="1" dirty="0" smtClean="0">
                        <a:solidFill>
                          <a:srgbClr val="000000"/>
                        </a:solidFill>
                        <a:latin typeface="Cambria Math" panose="02040503050406030204" pitchFamily="18" charset="0"/>
                        <a:cs typeface="Times New Roman" pitchFamily="18" charset="0"/>
                      </a:rPr>
                      <m:t>=</m:t>
                    </m:r>
                    <m:sSub>
                      <m:sSubPr>
                        <m:ctrlPr>
                          <a:rPr lang="en-US" altLang="en-US" sz="2000" i="1" dirty="0" smtClean="0">
                            <a:solidFill>
                              <a:srgbClr val="000000"/>
                            </a:solidFill>
                            <a:latin typeface="Cambria Math" panose="02040503050406030204" pitchFamily="18" charset="0"/>
                            <a:cs typeface="Times New Roman" pitchFamily="18" charset="0"/>
                          </a:rPr>
                        </m:ctrlPr>
                      </m:sSubPr>
                      <m:e>
                        <m:r>
                          <a:rPr lang="en-US" altLang="en-US" sz="2000" b="0" i="1" dirty="0" smtClean="0">
                            <a:solidFill>
                              <a:srgbClr val="000000"/>
                            </a:solidFill>
                            <a:latin typeface="Cambria Math" panose="02040503050406030204" pitchFamily="18" charset="0"/>
                            <a:cs typeface="Times New Roman" pitchFamily="18" charset="0"/>
                          </a:rPr>
                          <m:t>𝐼</m:t>
                        </m:r>
                      </m:e>
                      <m:sub>
                        <m:r>
                          <a:rPr lang="en-US" altLang="en-US" sz="2000" b="0" i="1" dirty="0" smtClean="0">
                            <a:solidFill>
                              <a:srgbClr val="000000"/>
                            </a:solidFill>
                            <a:latin typeface="Cambria Math" panose="02040503050406030204" pitchFamily="18" charset="0"/>
                            <a:cs typeface="Times New Roman" pitchFamily="18" charset="0"/>
                          </a:rPr>
                          <m:t>1</m:t>
                        </m:r>
                      </m:sub>
                    </m:sSub>
                    <m:d>
                      <m:d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dPr>
                      <m:e>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𝑥</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1</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𝑥</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den>
                        </m:f>
                      </m:e>
                    </m:d>
                  </m:oMath>
                </a14:m>
                <a:endParaRPr lang="en-US" altLang="en-US" dirty="0">
                  <a:solidFill>
                    <a:srgbClr val="000000"/>
                  </a:solidFill>
                  <a:cs typeface="Times New Roman" pitchFamily="18" charset="0"/>
                  <a:sym typeface="Symbol" pitchFamily="18" charset="2"/>
                </a:endParaRPr>
              </a:p>
              <a:p>
                <a:pPr>
                  <a:spcBef>
                    <a:spcPts val="0"/>
                  </a:spcBef>
                </a:pPr>
                <a:r>
                  <a:rPr lang="en-US" altLang="en-US" dirty="0">
                    <a:solidFill>
                      <a:srgbClr val="000000"/>
                    </a:solidFill>
                    <a:cs typeface="Times New Roman" pitchFamily="18" charset="0"/>
                  </a:rPr>
                  <a:t>	</a:t>
                </a:r>
                <a:endParaRPr lang="en-US" altLang="en-US" dirty="0">
                  <a:solidFill>
                    <a:srgbClr val="000000"/>
                  </a:solidFill>
                  <a:cs typeface="Times New Roman" pitchFamily="18" charset="0"/>
                  <a:sym typeface="Symbol" pitchFamily="18" charset="2"/>
                </a:endParaRPr>
              </a:p>
            </p:txBody>
          </p:sp>
        </mc:Choice>
        <mc:Fallback xmlns="">
          <p:sp>
            <p:nvSpPr>
              <p:cNvPr id="794636" name="Rectangle 12"/>
              <p:cNvSpPr>
                <a:spLocks noRot="1" noChangeAspect="1" noMove="1" noResize="1" noEditPoints="1" noAdjustHandles="1" noChangeArrowheads="1" noChangeShapeType="1" noTextEdit="1"/>
              </p:cNvSpPr>
              <p:nvPr/>
            </p:nvSpPr>
            <p:spPr bwMode="auto">
              <a:xfrm>
                <a:off x="687388" y="1949824"/>
                <a:ext cx="7772400" cy="4908176"/>
              </a:xfrm>
              <a:prstGeom prst="rect">
                <a:avLst/>
              </a:prstGeom>
              <a:blipFill>
                <a:blip r:embed="rId5"/>
                <a:stretch>
                  <a:fillRect l="-1255" t="-870" r="-2039"/>
                </a:stretch>
              </a:blipFill>
              <a:ln w="9525">
                <a:noFill/>
                <a:miter lim="800000"/>
                <a:headEnd/>
                <a:tailEnd/>
              </a:ln>
            </p:spPr>
            <p:txBody>
              <a:bodyPr/>
              <a:lstStyle/>
              <a:p>
                <a:r>
                  <a:rPr lang="en-US">
                    <a:noFill/>
                  </a:rPr>
                  <a:t> </a:t>
                </a:r>
              </a:p>
            </p:txBody>
          </p:sp>
        </mc:Fallback>
      </mc:AlternateContent>
      <p:sp>
        <p:nvSpPr>
          <p:cNvPr id="794626" name="Rectangle 2"/>
          <p:cNvSpPr>
            <a:spLocks noChangeArrowheads="1"/>
          </p:cNvSpPr>
          <p:nvPr/>
        </p:nvSpPr>
        <p:spPr bwMode="auto">
          <a:xfrm>
            <a:off x="685800" y="1549400"/>
            <a:ext cx="7772400" cy="465138"/>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Solving problems involving amplitude and intensity</a:t>
            </a:r>
            <a:endParaRPr lang="en-US" altLang="en-US" i="1">
              <a:solidFill>
                <a:srgbClr val="000000"/>
              </a:solidFill>
              <a:cs typeface="Times New Roman" pitchFamily="18" charset="0"/>
            </a:endParaRPr>
          </a:p>
        </p:txBody>
      </p:sp>
      <p:sp>
        <p:nvSpPr>
          <p:cNvPr id="14340"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4626">
                                            <p:txEl>
                                              <p:pRg st="0" end="0"/>
                                            </p:txEl>
                                          </p:spTgt>
                                        </p:tgtEl>
                                        <p:attrNameLst>
                                          <p:attrName>style.visibility</p:attrName>
                                        </p:attrNameLst>
                                      </p:cBhvr>
                                      <p:to>
                                        <p:strVal val="visible"/>
                                      </p:to>
                                    </p:set>
                                    <p:anim calcmode="lin" valueType="num">
                                      <p:cBhvr additive="base">
                                        <p:cTn id="7" dur="500" fill="hold"/>
                                        <p:tgtEl>
                                          <p:spTgt spid="794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4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4636">
                                            <p:txEl>
                                              <p:pRg st="0" end="0"/>
                                            </p:txEl>
                                          </p:spTgt>
                                        </p:tgtEl>
                                        <p:attrNameLst>
                                          <p:attrName>style.visibility</p:attrName>
                                        </p:attrNameLst>
                                      </p:cBhvr>
                                      <p:to>
                                        <p:strVal val="visible"/>
                                      </p:to>
                                    </p:set>
                                    <p:anim calcmode="lin" valueType="num">
                                      <p:cBhvr additive="base">
                                        <p:cTn id="13" dur="500" fill="hold"/>
                                        <p:tgtEl>
                                          <p:spTgt spid="79463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46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4636">
                                            <p:txEl>
                                              <p:pRg st="1" end="1"/>
                                            </p:txEl>
                                          </p:spTgt>
                                        </p:tgtEl>
                                        <p:attrNameLst>
                                          <p:attrName>style.visibility</p:attrName>
                                        </p:attrNameLst>
                                      </p:cBhvr>
                                      <p:to>
                                        <p:strVal val="visible"/>
                                      </p:to>
                                    </p:set>
                                    <p:anim calcmode="lin" valueType="num">
                                      <p:cBhvr additive="base">
                                        <p:cTn id="19" dur="500" fill="hold"/>
                                        <p:tgtEl>
                                          <p:spTgt spid="79463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46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4636">
                                            <p:txEl>
                                              <p:pRg st="2" end="2"/>
                                            </p:txEl>
                                          </p:spTgt>
                                        </p:tgtEl>
                                        <p:attrNameLst>
                                          <p:attrName>style.visibility</p:attrName>
                                        </p:attrNameLst>
                                      </p:cBhvr>
                                      <p:to>
                                        <p:strVal val="visible"/>
                                      </p:to>
                                    </p:set>
                                    <p:anim calcmode="lin" valueType="num">
                                      <p:cBhvr additive="base">
                                        <p:cTn id="25" dur="500" fill="hold"/>
                                        <p:tgtEl>
                                          <p:spTgt spid="79463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46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4636">
                                            <p:txEl>
                                              <p:pRg st="3" end="3"/>
                                            </p:txEl>
                                          </p:spTgt>
                                        </p:tgtEl>
                                        <p:attrNameLst>
                                          <p:attrName>style.visibility</p:attrName>
                                        </p:attrNameLst>
                                      </p:cBhvr>
                                      <p:to>
                                        <p:strVal val="visible"/>
                                      </p:to>
                                    </p:set>
                                    <p:anim calcmode="lin" valueType="num">
                                      <p:cBhvr additive="base">
                                        <p:cTn id="31" dur="500" fill="hold"/>
                                        <p:tgtEl>
                                          <p:spTgt spid="79463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46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94636">
                                            <p:txEl>
                                              <p:pRg st="4" end="4"/>
                                            </p:txEl>
                                          </p:spTgt>
                                        </p:tgtEl>
                                        <p:attrNameLst>
                                          <p:attrName>style.visibility</p:attrName>
                                        </p:attrNameLst>
                                      </p:cBhvr>
                                      <p:to>
                                        <p:strVal val="visible"/>
                                      </p:to>
                                    </p:set>
                                    <p:anim calcmode="lin" valueType="num">
                                      <p:cBhvr additive="base">
                                        <p:cTn id="37" dur="500" fill="hold"/>
                                        <p:tgtEl>
                                          <p:spTgt spid="79463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46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94636">
                                            <p:txEl>
                                              <p:pRg st="7" end="7"/>
                                            </p:txEl>
                                          </p:spTgt>
                                        </p:tgtEl>
                                        <p:attrNameLst>
                                          <p:attrName>style.visibility</p:attrName>
                                        </p:attrNameLst>
                                      </p:cBhvr>
                                      <p:to>
                                        <p:strVal val="visible"/>
                                      </p:to>
                                    </p:set>
                                    <p:anim calcmode="lin" valueType="num">
                                      <p:cBhvr additive="base">
                                        <p:cTn id="43" dur="500" fill="hold"/>
                                        <p:tgtEl>
                                          <p:spTgt spid="79463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9463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94636">
                                            <p:txEl>
                                              <p:pRg st="8" end="8"/>
                                            </p:txEl>
                                          </p:spTgt>
                                        </p:tgtEl>
                                        <p:attrNameLst>
                                          <p:attrName>style.visibility</p:attrName>
                                        </p:attrNameLst>
                                      </p:cBhvr>
                                      <p:to>
                                        <p:strVal val="visible"/>
                                      </p:to>
                                    </p:set>
                                    <p:anim calcmode="lin" valueType="num">
                                      <p:cBhvr additive="base">
                                        <p:cTn id="49" dur="500" fill="hold"/>
                                        <p:tgtEl>
                                          <p:spTgt spid="79463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9463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94636">
                                            <p:txEl>
                                              <p:pRg st="9" end="9"/>
                                            </p:txEl>
                                          </p:spTgt>
                                        </p:tgtEl>
                                        <p:attrNameLst>
                                          <p:attrName>style.visibility</p:attrName>
                                        </p:attrNameLst>
                                      </p:cBhvr>
                                      <p:to>
                                        <p:strVal val="visible"/>
                                      </p:to>
                                    </p:set>
                                    <p:anim calcmode="lin" valueType="num">
                                      <p:cBhvr additive="base">
                                        <p:cTn id="55" dur="500" fill="hold"/>
                                        <p:tgtEl>
                                          <p:spTgt spid="79463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9463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94636" name="Rectangle 12"/>
              <p:cNvSpPr>
                <a:spLocks noChangeArrowheads="1"/>
              </p:cNvSpPr>
              <p:nvPr/>
            </p:nvSpPr>
            <p:spPr bwMode="auto">
              <a:xfrm>
                <a:off x="687388" y="1976438"/>
                <a:ext cx="7772400" cy="4881562"/>
              </a:xfrm>
              <a:prstGeom prst="rect">
                <a:avLst/>
              </a:prstGeom>
              <a:solidFill>
                <a:srgbClr val="FFFFCC"/>
              </a:solidFill>
              <a:ln w="9525">
                <a:noFill/>
                <a:miter lim="800000"/>
                <a:headEnd/>
                <a:tailEnd/>
              </a:ln>
            </p:spPr>
            <p:txBody>
              <a:bodyPr/>
              <a:lstStyle/>
              <a:p>
                <a:pPr>
                  <a:spcBef>
                    <a:spcPct val="15000"/>
                  </a:spcBef>
                </a:pPr>
                <a:r>
                  <a:rPr lang="en-US" altLang="en-US" dirty="0" smtClean="0">
                    <a:sym typeface="Symbol" pitchFamily="18" charset="2"/>
                  </a:rPr>
                  <a:t>EXAMPLE: </a:t>
                </a:r>
                <a:r>
                  <a:rPr lang="en-US" altLang="en-US" dirty="0" smtClean="0">
                    <a:solidFill>
                      <a:srgbClr val="000000"/>
                    </a:solidFill>
                    <a:cs typeface="Times New Roman" pitchFamily="18" charset="0"/>
                    <a:sym typeface="Symbol" pitchFamily="18" charset="2"/>
                  </a:rPr>
                  <a:t>Continued… </a:t>
                </a:r>
                <a:endParaRPr lang="en-US" altLang="en-US" dirty="0">
                  <a:solidFill>
                    <a:srgbClr val="000000"/>
                  </a:solidFill>
                  <a:cs typeface="Times New Roman" pitchFamily="18" charset="0"/>
                  <a:sym typeface="Symbol" pitchFamily="18" charset="2"/>
                </a:endParaRPr>
              </a:p>
              <a:p>
                <a:pPr>
                  <a:spcBef>
                    <a:spcPct val="10000"/>
                  </a:spcBef>
                </a:pPr>
                <a:r>
                  <a:rPr lang="en-US" altLang="en-US" dirty="0">
                    <a:solidFill>
                      <a:srgbClr val="000000"/>
                    </a:solidFill>
                    <a:cs typeface="Times New Roman" pitchFamily="18" charset="0"/>
                    <a:sym typeface="Symbol" pitchFamily="18" charset="2"/>
                  </a:rPr>
                  <a:t>(b) Compare the amplitudes of the sound at 18.5 m and 26.5 m.</a:t>
                </a:r>
              </a:p>
              <a:p>
                <a:pPr>
                  <a:spcBef>
                    <a:spcPct val="10000"/>
                  </a:spcBef>
                </a:pPr>
                <a:r>
                  <a:rPr lang="en-US" altLang="en-US" dirty="0">
                    <a:solidFill>
                      <a:srgbClr val="000000"/>
                    </a:solidFill>
                    <a:cs typeface="Times New Roman" pitchFamily="18" charset="0"/>
                    <a:sym typeface="Symbol" pitchFamily="18" charset="2"/>
                  </a:rPr>
                  <a:t>SOLUTION: We can use </a:t>
                </a:r>
                <a:r>
                  <a:rPr lang="en-US" altLang="en-US" i="1" dirty="0">
                    <a:cs typeface="Courier New" pitchFamily="49" charset="0"/>
                    <a:sym typeface="Symbol" pitchFamily="18" charset="2"/>
                  </a:rPr>
                  <a:t>I</a:t>
                </a:r>
                <a:r>
                  <a:rPr lang="en-US" altLang="en-US" dirty="0">
                    <a:cs typeface="Courier New" pitchFamily="49" charset="0"/>
                    <a:sym typeface="Symbol" pitchFamily="18" charset="2"/>
                  </a:rPr>
                  <a:t>  </a:t>
                </a:r>
                <a:r>
                  <a:rPr lang="en-US" altLang="en-US" i="1" dirty="0">
                    <a:solidFill>
                      <a:srgbClr val="000000"/>
                    </a:solidFill>
                    <a:cs typeface="Times New Roman" pitchFamily="18" charset="0"/>
                    <a:sym typeface="Symbol" pitchFamily="18" charset="2"/>
                  </a:rPr>
                  <a:t>A</a:t>
                </a:r>
                <a:r>
                  <a:rPr lang="en-US" altLang="en-US" baseline="30000" dirty="0">
                    <a:solidFill>
                      <a:srgbClr val="000000"/>
                    </a:solidFill>
                    <a:cs typeface="Times New Roman" pitchFamily="18" charset="0"/>
                    <a:sym typeface="Symbol" pitchFamily="18" charset="2"/>
                  </a:rPr>
                  <a:t> 2</a:t>
                </a:r>
                <a:r>
                  <a:rPr lang="en-US" altLang="en-US" dirty="0">
                    <a:solidFill>
                      <a:srgbClr val="000000"/>
                    </a:solidFill>
                    <a:cs typeface="Times New Roman" pitchFamily="18" charset="0"/>
                    <a:sym typeface="Symbol" pitchFamily="18" charset="2"/>
                  </a:rPr>
                  <a:t> and </a:t>
                </a:r>
                <a:r>
                  <a:rPr lang="en-US" altLang="en-US" i="1" dirty="0">
                    <a:solidFill>
                      <a:srgbClr val="000000"/>
                    </a:solidFill>
                    <a:cs typeface="Times New Roman" pitchFamily="18" charset="0"/>
                    <a:sym typeface="Symbol" pitchFamily="18" charset="2"/>
                  </a:rPr>
                  <a:t>I</a:t>
                </a:r>
                <a:r>
                  <a:rPr lang="en-US" altLang="en-US" baseline="-25000" dirty="0">
                    <a:solidFill>
                      <a:srgbClr val="000000"/>
                    </a:solidFill>
                    <a:cs typeface="Times New Roman" pitchFamily="18" charset="0"/>
                    <a:sym typeface="Symbol" pitchFamily="18" charset="2"/>
                  </a:rPr>
                  <a:t>1</a:t>
                </a:r>
                <a:r>
                  <a:rPr lang="en-US" altLang="en-US" dirty="0">
                    <a:solidFill>
                      <a:srgbClr val="000000"/>
                    </a:solidFill>
                    <a:cs typeface="Times New Roman" pitchFamily="18" charset="0"/>
                    <a:sym typeface="Symbol" pitchFamily="18" charset="2"/>
                  </a:rPr>
                  <a:t> and </a:t>
                </a:r>
                <a:r>
                  <a:rPr lang="en-US" altLang="en-US" i="1" dirty="0">
                    <a:solidFill>
                      <a:srgbClr val="000000"/>
                    </a:solidFill>
                    <a:cs typeface="Times New Roman" pitchFamily="18" charset="0"/>
                    <a:sym typeface="Symbol" pitchFamily="18" charset="2"/>
                  </a:rPr>
                  <a:t>I</a:t>
                </a:r>
                <a:r>
                  <a:rPr lang="en-US" altLang="en-US" baseline="-25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a:t>
                </a:r>
              </a:p>
              <a:p>
                <a:pPr>
                  <a:spcBef>
                    <a:spcPct val="1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Then </a:t>
                </a:r>
                <a:r>
                  <a:rPr lang="en-US" altLang="en-US" i="1" dirty="0">
                    <a:cs typeface="Courier New" pitchFamily="49" charset="0"/>
                    <a:sym typeface="Symbol" pitchFamily="18" charset="2"/>
                  </a:rPr>
                  <a:t>I</a:t>
                </a:r>
                <a:r>
                  <a:rPr lang="en-US" altLang="en-US" baseline="-25000" dirty="0">
                    <a:cs typeface="Courier New" pitchFamily="49" charset="0"/>
                    <a:sym typeface="Symbol" pitchFamily="18" charset="2"/>
                  </a:rPr>
                  <a:t>1</a:t>
                </a:r>
                <a:r>
                  <a:rPr lang="en-US" altLang="en-US" dirty="0">
                    <a:cs typeface="Courier New" pitchFamily="49" charset="0"/>
                    <a:sym typeface="Symbol" pitchFamily="18" charset="2"/>
                  </a:rPr>
                  <a:t>  </a:t>
                </a:r>
                <a:r>
                  <a:rPr lang="en-US" altLang="en-US" i="1" dirty="0">
                    <a:solidFill>
                      <a:srgbClr val="000000"/>
                    </a:solidFill>
                    <a:cs typeface="Times New Roman" pitchFamily="18" charset="0"/>
                    <a:sym typeface="Symbol" pitchFamily="18" charset="2"/>
                  </a:rPr>
                  <a:t>A</a:t>
                </a:r>
                <a:r>
                  <a:rPr lang="en-US" altLang="en-US" baseline="-25000" dirty="0">
                    <a:solidFill>
                      <a:srgbClr val="000000"/>
                    </a:solidFill>
                    <a:cs typeface="Times New Roman" pitchFamily="18" charset="0"/>
                    <a:sym typeface="Symbol" pitchFamily="18" charset="2"/>
                  </a:rPr>
                  <a:t>1</a:t>
                </a:r>
                <a:r>
                  <a:rPr lang="en-US" altLang="en-US" baseline="30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 and </a:t>
                </a:r>
                <a:r>
                  <a:rPr lang="en-US" altLang="en-US" i="1" dirty="0">
                    <a:cs typeface="Courier New" pitchFamily="49" charset="0"/>
                    <a:sym typeface="Symbol" pitchFamily="18" charset="2"/>
                  </a:rPr>
                  <a:t>I</a:t>
                </a:r>
                <a:r>
                  <a:rPr lang="en-US" altLang="en-US" baseline="-25000" dirty="0">
                    <a:cs typeface="Courier New" pitchFamily="49" charset="0"/>
                    <a:sym typeface="Symbol" pitchFamily="18" charset="2"/>
                  </a:rPr>
                  <a:t>2</a:t>
                </a:r>
                <a:r>
                  <a:rPr lang="en-US" altLang="en-US" dirty="0">
                    <a:cs typeface="Courier New" pitchFamily="49" charset="0"/>
                    <a:sym typeface="Symbol" pitchFamily="18" charset="2"/>
                  </a:rPr>
                  <a:t>  </a:t>
                </a:r>
                <a:r>
                  <a:rPr lang="en-US" altLang="en-US" i="1" dirty="0">
                    <a:solidFill>
                      <a:srgbClr val="000000"/>
                    </a:solidFill>
                    <a:cs typeface="Times New Roman" pitchFamily="18" charset="0"/>
                    <a:sym typeface="Symbol" pitchFamily="18" charset="2"/>
                  </a:rPr>
                  <a:t>A</a:t>
                </a:r>
                <a:r>
                  <a:rPr lang="en-US" altLang="en-US" baseline="-25000" dirty="0">
                    <a:solidFill>
                      <a:srgbClr val="000000"/>
                    </a:solidFill>
                    <a:cs typeface="Times New Roman" pitchFamily="18" charset="0"/>
                    <a:sym typeface="Symbol" pitchFamily="18" charset="2"/>
                  </a:rPr>
                  <a:t>2</a:t>
                </a:r>
                <a:r>
                  <a:rPr lang="en-US" altLang="en-US" baseline="30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 so that</a:t>
                </a:r>
                <a:endParaRPr lang="en-US" altLang="en-US" dirty="0">
                  <a:solidFill>
                    <a:srgbClr val="000000"/>
                  </a:solidFill>
                  <a:cs typeface="Times New Roman" pitchFamily="18" charset="0"/>
                </a:endParaRPr>
              </a:p>
              <a:p>
                <a:pPr>
                  <a:spcBef>
                    <a:spcPct val="10000"/>
                  </a:spcBef>
                </a:pPr>
                <a:r>
                  <a:rPr lang="en-US" altLang="en-US" i="1" dirty="0">
                    <a:solidFill>
                      <a:srgbClr val="000000"/>
                    </a:solidFill>
                    <a:cs typeface="Times New Roman" pitchFamily="18" charset="0"/>
                  </a:rPr>
                  <a:t>		  </a:t>
                </a:r>
                <a14:m>
                  <m:oMath xmlns:m="http://schemas.openxmlformats.org/officeDocument/2006/math">
                    <m:f>
                      <m:fPr>
                        <m:ctrlPr>
                          <a:rPr lang="en-US" altLang="en-US" i="1" dirty="0">
                            <a:solidFill>
                              <a:srgbClr val="000000"/>
                            </a:solidFill>
                            <a:latin typeface="Cambria Math" panose="02040503050406030204" pitchFamily="18" charset="0"/>
                            <a:cs typeface="Times New Roman" pitchFamily="18" charset="0"/>
                          </a:rPr>
                        </m:ctrlPr>
                      </m:fPr>
                      <m:num>
                        <m:r>
                          <a:rPr lang="en-US" altLang="en-US" i="1" dirty="0" smtClean="0">
                            <a:solidFill>
                              <a:srgbClr val="000000"/>
                            </a:solidFill>
                            <a:latin typeface="Cambria Math" panose="02040503050406030204" pitchFamily="18" charset="0"/>
                            <a:cs typeface="Times New Roman" pitchFamily="18" charset="0"/>
                          </a:rPr>
                          <m:t>𝐼</m:t>
                        </m:r>
                        <m:r>
                          <a:rPr lang="en-US" altLang="en-US" i="1" baseline="-25000" dirty="0">
                            <a:solidFill>
                              <a:srgbClr val="000000"/>
                            </a:solidFill>
                            <a:latin typeface="Cambria Math" panose="02040503050406030204" pitchFamily="18" charset="0"/>
                            <a:cs typeface="Times New Roman" pitchFamily="18" charset="0"/>
                          </a:rPr>
                          <m:t>1</m:t>
                        </m:r>
                      </m:num>
                      <m:den>
                        <m:r>
                          <a:rPr lang="en-US" altLang="en-US" i="1" dirty="0">
                            <a:solidFill>
                              <a:srgbClr val="000000"/>
                            </a:solidFill>
                            <a:latin typeface="Cambria Math" panose="02040503050406030204" pitchFamily="18" charset="0"/>
                            <a:cs typeface="Times New Roman" pitchFamily="18" charset="0"/>
                          </a:rPr>
                          <m:t>𝐼</m:t>
                        </m:r>
                        <m:r>
                          <a:rPr lang="en-US" altLang="en-US" i="1" baseline="-25000" dirty="0">
                            <a:solidFill>
                              <a:srgbClr val="000000"/>
                            </a:solidFill>
                            <a:latin typeface="Cambria Math" panose="02040503050406030204" pitchFamily="18" charset="0"/>
                            <a:cs typeface="Times New Roman" pitchFamily="18" charset="0"/>
                          </a:rPr>
                          <m:t>2</m:t>
                        </m:r>
                      </m:den>
                    </m:f>
                    <m:r>
                      <a:rPr lang="en-US" altLang="en-US" i="1" baseline="30000" dirty="0">
                        <a:solidFill>
                          <a:srgbClr val="000000"/>
                        </a:solidFill>
                        <a:latin typeface="Cambria Math" panose="02040503050406030204" pitchFamily="18" charset="0"/>
                        <a:cs typeface="Times New Roman" pitchFamily="18" charset="0"/>
                      </a:rPr>
                      <m:t> 	</m:t>
                    </m:r>
                    <m:r>
                      <a:rPr lang="en-US" altLang="en-US" i="1" dirty="0">
                        <a:solidFill>
                          <a:srgbClr val="000000"/>
                        </a:solidFill>
                        <a:latin typeface="Cambria Math" panose="02040503050406030204" pitchFamily="18" charset="0"/>
                        <a:cs typeface="Times New Roman" pitchFamily="18" charset="0"/>
                      </a:rPr>
                      <m:t>=</m:t>
                    </m:r>
                    <m:f>
                      <m:fPr>
                        <m:ctrlPr>
                          <a:rPr lang="en-US" altLang="en-US" i="1" dirty="0">
                            <a:solidFill>
                              <a:srgbClr val="000000"/>
                            </a:solidFill>
                            <a:latin typeface="Cambria Math" panose="02040503050406030204" pitchFamily="18" charset="0"/>
                            <a:cs typeface="Times New Roman" pitchFamily="18" charset="0"/>
                            <a:sym typeface="Symbol" pitchFamily="18" charset="2"/>
                          </a:rPr>
                        </m:ctrlPr>
                      </m:fPr>
                      <m:num>
                        <m:r>
                          <a:rPr lang="en-US" altLang="en-US" i="1" dirty="0">
                            <a:solidFill>
                              <a:srgbClr val="000000"/>
                            </a:solidFill>
                            <a:latin typeface="Cambria Math" panose="02040503050406030204" pitchFamily="18" charset="0"/>
                            <a:cs typeface="Times New Roman" pitchFamily="18" charset="0"/>
                            <a:sym typeface="Symbol" pitchFamily="18" charset="2"/>
                          </a:rPr>
                          <m:t>𝐴</m:t>
                        </m:r>
                        <m:r>
                          <a:rPr lang="en-US" altLang="en-US" i="1" baseline="-25000" dirty="0">
                            <a:solidFill>
                              <a:srgbClr val="000000"/>
                            </a:solidFill>
                            <a:latin typeface="Cambria Math" panose="02040503050406030204" pitchFamily="18" charset="0"/>
                            <a:cs typeface="Times New Roman" pitchFamily="18" charset="0"/>
                            <a:sym typeface="Symbol" pitchFamily="18" charset="2"/>
                          </a:rPr>
                          <m:t>1</m:t>
                        </m:r>
                        <m:r>
                          <a:rPr lang="en-US" altLang="en-US" i="1" baseline="30000" dirty="0">
                            <a:solidFill>
                              <a:srgbClr val="000000"/>
                            </a:solidFill>
                            <a:latin typeface="Cambria Math" panose="02040503050406030204" pitchFamily="18" charset="0"/>
                            <a:cs typeface="Times New Roman" pitchFamily="18" charset="0"/>
                            <a:sym typeface="Symbol" pitchFamily="18" charset="2"/>
                          </a:rPr>
                          <m:t>2</m:t>
                        </m:r>
                      </m:num>
                      <m:den>
                        <m:r>
                          <a:rPr lang="en-US" altLang="en-US" i="1" dirty="0">
                            <a:solidFill>
                              <a:srgbClr val="000000"/>
                            </a:solidFill>
                            <a:latin typeface="Cambria Math" panose="02040503050406030204" pitchFamily="18" charset="0"/>
                            <a:cs typeface="Times New Roman" pitchFamily="18" charset="0"/>
                            <a:sym typeface="Symbol" pitchFamily="18" charset="2"/>
                          </a:rPr>
                          <m:t>𝐴</m:t>
                        </m:r>
                        <m:r>
                          <a:rPr lang="en-US" altLang="en-US" i="1" baseline="-25000" dirty="0">
                            <a:solidFill>
                              <a:srgbClr val="000000"/>
                            </a:solidFill>
                            <a:latin typeface="Cambria Math" panose="02040503050406030204" pitchFamily="18" charset="0"/>
                            <a:cs typeface="Times New Roman" pitchFamily="18" charset="0"/>
                            <a:sym typeface="Symbol" pitchFamily="18" charset="2"/>
                          </a:rPr>
                          <m:t>2</m:t>
                        </m:r>
                        <m:r>
                          <a:rPr lang="en-US" altLang="en-US" i="1" baseline="30000" dirty="0">
                            <a:solidFill>
                              <a:srgbClr val="000000"/>
                            </a:solidFill>
                            <a:latin typeface="Cambria Math" panose="02040503050406030204" pitchFamily="18" charset="0"/>
                            <a:cs typeface="Times New Roman" pitchFamily="18" charset="0"/>
                            <a:sym typeface="Symbol" pitchFamily="18" charset="2"/>
                          </a:rPr>
                          <m:t>2</m:t>
                        </m:r>
                      </m:den>
                    </m:f>
                  </m:oMath>
                </a14:m>
                <a:endParaRPr lang="en-US" altLang="en-US" dirty="0">
                  <a:solidFill>
                    <a:srgbClr val="000000"/>
                  </a:solidFill>
                  <a:cs typeface="Times New Roman" pitchFamily="18" charset="0"/>
                  <a:sym typeface="Symbol" pitchFamily="18" charset="2"/>
                </a:endParaRPr>
              </a:p>
              <a:p>
                <a:pPr>
                  <a:spcBef>
                    <a:spcPct val="10000"/>
                  </a:spcBef>
                </a:pPr>
                <a:r>
                  <a:rPr lang="en-US" altLang="en-US" dirty="0">
                    <a:solidFill>
                      <a:srgbClr val="000000"/>
                    </a:solidFill>
                    <a:cs typeface="Times New Roman" pitchFamily="18" charset="0"/>
                    <a:sym typeface="Symbol" pitchFamily="18" charset="2"/>
                  </a:rPr>
                  <a:t>Then</a:t>
                </a:r>
              </a:p>
              <a:p>
                <a:pPr>
                  <a:spcBef>
                    <a:spcPts val="0"/>
                  </a:spcBef>
                </a:pPr>
                <a:r>
                  <a:rPr lang="en-US" altLang="en-US" i="1" dirty="0">
                    <a:solidFill>
                      <a:srgbClr val="000000"/>
                    </a:solidFill>
                    <a:cs typeface="Times New Roman" pitchFamily="18" charset="0"/>
                  </a:rPr>
                  <a:t>	          </a:t>
                </a:r>
                <a:r>
                  <a:rPr lang="en-US" altLang="en-US" i="1" dirty="0" smtClean="0">
                    <a:solidFill>
                      <a:srgbClr val="000000"/>
                    </a:solidFill>
                    <a:cs typeface="Times New Roman" pitchFamily="18" charset="0"/>
                  </a:rPr>
                  <a:t>   </a:t>
                </a:r>
                <a14:m>
                  <m:oMath xmlns:m="http://schemas.openxmlformats.org/officeDocument/2006/math">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𝐴</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1</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𝐴</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den>
                    </m:f>
                    <m:r>
                      <a:rPr lang="en-US" altLang="en-US" sz="2000" i="1" dirty="0">
                        <a:solidFill>
                          <a:srgbClr val="000000"/>
                        </a:solidFill>
                        <a:latin typeface="Cambria Math" panose="02040503050406030204" pitchFamily="18" charset="0"/>
                        <a:cs typeface="Times New Roman" pitchFamily="18" charset="0"/>
                      </a:rPr>
                      <m:t>=</m:t>
                    </m:r>
                  </m:oMath>
                </a14:m>
                <a:endParaRPr lang="en-US" altLang="en-US" dirty="0">
                  <a:solidFill>
                    <a:srgbClr val="000000"/>
                  </a:solidFill>
                  <a:sym typeface="Symbol" pitchFamily="18" charset="2"/>
                </a:endParaRPr>
              </a:p>
            </p:txBody>
          </p:sp>
        </mc:Choice>
        <mc:Fallback xmlns="">
          <p:sp>
            <p:nvSpPr>
              <p:cNvPr id="794636" name="Rectangle 12"/>
              <p:cNvSpPr>
                <a:spLocks noRot="1" noChangeAspect="1" noMove="1" noResize="1" noEditPoints="1" noAdjustHandles="1" noChangeArrowheads="1" noChangeShapeType="1" noTextEdit="1"/>
              </p:cNvSpPr>
              <p:nvPr/>
            </p:nvSpPr>
            <p:spPr bwMode="auto">
              <a:xfrm>
                <a:off x="687388" y="1976438"/>
                <a:ext cx="7772400" cy="4881562"/>
              </a:xfrm>
              <a:prstGeom prst="rect">
                <a:avLst/>
              </a:prstGeom>
              <a:blipFill>
                <a:blip r:embed="rId5"/>
                <a:stretch>
                  <a:fillRect l="-1255" t="-874" r="-1020"/>
                </a:stretch>
              </a:blipFill>
              <a:ln w="9525">
                <a:noFill/>
                <a:miter lim="800000"/>
                <a:headEnd/>
                <a:tailEnd/>
              </a:ln>
            </p:spPr>
            <p:txBody>
              <a:bodyPr/>
              <a:lstStyle/>
              <a:p>
                <a:r>
                  <a:rPr lang="en-US">
                    <a:noFill/>
                  </a:rPr>
                  <a:t> </a:t>
                </a:r>
              </a:p>
            </p:txBody>
          </p:sp>
        </mc:Fallback>
      </mc:AlternateContent>
      <p:sp>
        <p:nvSpPr>
          <p:cNvPr id="15363" name="Rectangle 2"/>
          <p:cNvSpPr>
            <a:spLocks noChangeArrowheads="1"/>
          </p:cNvSpPr>
          <p:nvPr/>
        </p:nvSpPr>
        <p:spPr bwMode="auto">
          <a:xfrm>
            <a:off x="685800" y="1549400"/>
            <a:ext cx="7772400" cy="465138"/>
          </a:xfrm>
          <a:prstGeom prst="rect">
            <a:avLst/>
          </a:prstGeom>
          <a:solidFill>
            <a:srgbClr val="EAEAEA"/>
          </a:solidFill>
          <a:ln w="9525">
            <a:noFill/>
            <a:miter lim="800000"/>
            <a:headEnd/>
            <a:tailEnd/>
          </a:ln>
        </p:spPr>
        <p:txBody>
          <a:bodyPr/>
          <a:lstStyle/>
          <a:p>
            <a:pPr>
              <a:spcBef>
                <a:spcPct val="20000"/>
              </a:spcBef>
            </a:pPr>
            <a:r>
              <a:rPr lang="en-US" altLang="en-US" i="1" dirty="0">
                <a:solidFill>
                  <a:schemeClr val="accent2"/>
                </a:solidFill>
              </a:rPr>
              <a:t>Solving problems involving amplitude and intensity</a:t>
            </a:r>
          </a:p>
        </p:txBody>
      </p:sp>
      <p:sp>
        <p:nvSpPr>
          <p:cNvPr id="15364"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4636">
                                            <p:txEl>
                                              <p:pRg st="0" end="0"/>
                                            </p:txEl>
                                          </p:spTgt>
                                        </p:tgtEl>
                                        <p:attrNameLst>
                                          <p:attrName>style.visibility</p:attrName>
                                        </p:attrNameLst>
                                      </p:cBhvr>
                                      <p:to>
                                        <p:strVal val="visible"/>
                                      </p:to>
                                    </p:set>
                                    <p:anim calcmode="lin" valueType="num">
                                      <p:cBhvr additive="base">
                                        <p:cTn id="7" dur="500" fill="hold"/>
                                        <p:tgtEl>
                                          <p:spTgt spid="7946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46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4636">
                                            <p:txEl>
                                              <p:pRg st="1" end="1"/>
                                            </p:txEl>
                                          </p:spTgt>
                                        </p:tgtEl>
                                        <p:attrNameLst>
                                          <p:attrName>style.visibility</p:attrName>
                                        </p:attrNameLst>
                                      </p:cBhvr>
                                      <p:to>
                                        <p:strVal val="visible"/>
                                      </p:to>
                                    </p:set>
                                    <p:anim calcmode="lin" valueType="num">
                                      <p:cBhvr additive="base">
                                        <p:cTn id="13" dur="500" fill="hold"/>
                                        <p:tgtEl>
                                          <p:spTgt spid="79463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46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4636">
                                            <p:txEl>
                                              <p:pRg st="2" end="2"/>
                                            </p:txEl>
                                          </p:spTgt>
                                        </p:tgtEl>
                                        <p:attrNameLst>
                                          <p:attrName>style.visibility</p:attrName>
                                        </p:attrNameLst>
                                      </p:cBhvr>
                                      <p:to>
                                        <p:strVal val="visible"/>
                                      </p:to>
                                    </p:set>
                                    <p:anim calcmode="lin" valueType="num">
                                      <p:cBhvr additive="base">
                                        <p:cTn id="19" dur="500" fill="hold"/>
                                        <p:tgtEl>
                                          <p:spTgt spid="79463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46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4636">
                                            <p:txEl>
                                              <p:pRg st="3" end="3"/>
                                            </p:txEl>
                                          </p:spTgt>
                                        </p:tgtEl>
                                        <p:attrNameLst>
                                          <p:attrName>style.visibility</p:attrName>
                                        </p:attrNameLst>
                                      </p:cBhvr>
                                      <p:to>
                                        <p:strVal val="visible"/>
                                      </p:to>
                                    </p:set>
                                    <p:anim calcmode="lin" valueType="num">
                                      <p:cBhvr additive="base">
                                        <p:cTn id="25" dur="500" fill="hold"/>
                                        <p:tgtEl>
                                          <p:spTgt spid="79463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46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94636">
                                            <p:txEl>
                                              <p:pRg st="4" end="4"/>
                                            </p:txEl>
                                          </p:spTgt>
                                        </p:tgtEl>
                                        <p:attrNameLst>
                                          <p:attrName>style.visibility</p:attrName>
                                        </p:attrNameLst>
                                      </p:cBhvr>
                                      <p:to>
                                        <p:strVal val="visible"/>
                                      </p:to>
                                    </p:set>
                                    <p:anim calcmode="lin" valueType="num">
                                      <p:cBhvr additive="base">
                                        <p:cTn id="31" dur="500" fill="hold"/>
                                        <p:tgtEl>
                                          <p:spTgt spid="79463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46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94636">
                                            <p:txEl>
                                              <p:pRg st="5" end="5"/>
                                            </p:txEl>
                                          </p:spTgt>
                                        </p:tgtEl>
                                        <p:attrNameLst>
                                          <p:attrName>style.visibility</p:attrName>
                                        </p:attrNameLst>
                                      </p:cBhvr>
                                      <p:to>
                                        <p:strVal val="visible"/>
                                      </p:to>
                                    </p:set>
                                    <p:anim calcmode="lin" valueType="num">
                                      <p:cBhvr additive="base">
                                        <p:cTn id="37" dur="500" fill="hold"/>
                                        <p:tgtEl>
                                          <p:spTgt spid="79463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463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94636">
                                            <p:txEl>
                                              <p:pRg st="6" end="6"/>
                                            </p:txEl>
                                          </p:spTgt>
                                        </p:tgtEl>
                                        <p:attrNameLst>
                                          <p:attrName>style.visibility</p:attrName>
                                        </p:attrNameLst>
                                      </p:cBhvr>
                                      <p:to>
                                        <p:strVal val="visible"/>
                                      </p:to>
                                    </p:set>
                                    <p:anim calcmode="lin" valueType="num">
                                      <p:cBhvr additive="base">
                                        <p:cTn id="43" dur="500" fill="hold"/>
                                        <p:tgtEl>
                                          <p:spTgt spid="79463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9463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3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dirty="0">
                <a:solidFill>
                  <a:schemeClr val="accent2"/>
                </a:solidFill>
              </a:rPr>
              <a:t>Interpreting diagrams involving reflection</a:t>
            </a:r>
            <a:r>
              <a:rPr lang="en-US" altLang="en-US" dirty="0"/>
              <a:t> </a:t>
            </a:r>
            <a:r>
              <a:rPr lang="en-US" altLang="en-US" dirty="0">
                <a:solidFill>
                  <a:srgbClr val="000000"/>
                </a:solidFill>
                <a:cs typeface="Times New Roman" pitchFamily="18" charset="0"/>
              </a:rPr>
              <a:t>	</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Wave </a:t>
            </a:r>
            <a:r>
              <a:rPr lang="en-US" altLang="en-US" b="1" dirty="0" smtClean="0">
                <a:solidFill>
                  <a:srgbClr val="000000"/>
                </a:solidFill>
                <a:cs typeface="Times New Roman" pitchFamily="18" charset="0"/>
              </a:rPr>
              <a:t>_____________</a:t>
            </a:r>
            <a:r>
              <a:rPr lang="en-US" altLang="en-US" dirty="0" smtClean="0">
                <a:solidFill>
                  <a:srgbClr val="000000"/>
                </a:solidFill>
                <a:cs typeface="Times New Roman" pitchFamily="18" charset="0"/>
              </a:rPr>
              <a:t> </a:t>
            </a:r>
            <a:r>
              <a:rPr lang="en-US" altLang="en-US" dirty="0">
                <a:solidFill>
                  <a:srgbClr val="000000"/>
                </a:solidFill>
                <a:cs typeface="Times New Roman" pitchFamily="18" charset="0"/>
              </a:rPr>
              <a:t>occurs when a wave meets a boundary, such as a solid object, or a change in the medium, and is at least partially diverted backwards.</a:t>
            </a:r>
            <a:endParaRPr lang="en-US" altLang="en-US" dirty="0">
              <a:solidFill>
                <a:srgbClr val="000000"/>
              </a:solidFill>
              <a:cs typeface="Times New Roman" pitchFamily="18" charset="0"/>
              <a:sym typeface="Symbol" pitchFamily="18" charset="2"/>
            </a:endParaRPr>
          </a:p>
          <a:p>
            <a:pPr>
              <a:spcBef>
                <a:spcPct val="20000"/>
              </a:spcBef>
            </a:pPr>
            <a:r>
              <a:rPr lang="en-US" altLang="en-US" dirty="0">
                <a:solidFill>
                  <a:srgbClr val="000000"/>
                </a:solidFill>
                <a:cs typeface="Times New Roman" pitchFamily="18" charset="0"/>
                <a:sym typeface="Symbol" pitchFamily="18" charset="2"/>
              </a:rPr>
              <a:t>The angles of the rays are </a:t>
            </a:r>
            <a:r>
              <a:rPr lang="en-US" altLang="en-US" dirty="0" smtClean="0">
                <a:solidFill>
                  <a:srgbClr val="000000"/>
                </a:solidFill>
                <a:cs typeface="Times New Roman" pitchFamily="18" charset="0"/>
                <a:sym typeface="Symbol" pitchFamily="18" charset="2"/>
              </a:rPr>
              <a:t>______________________ _____________ </a:t>
            </a:r>
            <a:r>
              <a:rPr lang="en-US" altLang="en-US" dirty="0">
                <a:solidFill>
                  <a:srgbClr val="000000"/>
                </a:solidFill>
                <a:cs typeface="Times New Roman" pitchFamily="18" charset="0"/>
                <a:sym typeface="Symbol" pitchFamily="18" charset="2"/>
              </a:rPr>
              <a:t>which is </a:t>
            </a:r>
            <a:r>
              <a:rPr lang="en-US" altLang="en-US" dirty="0" smtClean="0">
                <a:solidFill>
                  <a:srgbClr val="000000"/>
                </a:solidFill>
                <a:cs typeface="Times New Roman" pitchFamily="18" charset="0"/>
                <a:sym typeface="Symbol" pitchFamily="18" charset="2"/>
              </a:rPr>
              <a:t>_______________________.</a:t>
            </a:r>
            <a:endParaRPr lang="en-US" altLang="en-US" dirty="0">
              <a:solidFill>
                <a:srgbClr val="000000"/>
              </a:solidFill>
              <a:cs typeface="Times New Roman" pitchFamily="18" charset="0"/>
              <a:sym typeface="Symbol" pitchFamily="18" charset="2"/>
            </a:endParaRPr>
          </a:p>
          <a:p>
            <a:pPr>
              <a:spcBef>
                <a:spcPct val="20000"/>
              </a:spcBef>
            </a:pPr>
            <a:r>
              <a:rPr lang="en-US" altLang="en-US" dirty="0">
                <a:solidFill>
                  <a:srgbClr val="000000"/>
                </a:solidFill>
                <a:cs typeface="Times New Roman" pitchFamily="18" charset="0"/>
                <a:sym typeface="Symbol" pitchFamily="18" charset="2"/>
              </a:rPr>
              <a:t>The relationship between                                                       the </a:t>
            </a:r>
            <a:r>
              <a:rPr lang="en-US" altLang="en-US" b="1" dirty="0" smtClean="0">
                <a:solidFill>
                  <a:srgbClr val="000000"/>
                </a:solidFill>
                <a:cs typeface="Times New Roman" pitchFamily="18" charset="0"/>
                <a:sym typeface="Symbol" pitchFamily="18" charset="2"/>
              </a:rPr>
              <a:t>__________________                                                             </a:t>
            </a:r>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baseline="-25000" dirty="0">
                <a:solidFill>
                  <a:srgbClr val="000000"/>
                </a:solidFill>
                <a:cs typeface="Times New Roman" pitchFamily="18" charset="0"/>
                <a:sym typeface="Symbol" pitchFamily="18" charset="2"/>
              </a:rPr>
              <a:t>incident</a:t>
            </a:r>
            <a:r>
              <a:rPr lang="en-US" altLang="en-US" dirty="0">
                <a:solidFill>
                  <a:srgbClr val="000000"/>
                </a:solidFill>
                <a:cs typeface="Times New Roman" pitchFamily="18" charset="0"/>
                <a:sym typeface="Symbol" pitchFamily="18" charset="2"/>
              </a:rPr>
              <a:t> and the </a:t>
            </a:r>
            <a:r>
              <a:rPr lang="en-US" altLang="en-US" b="1" dirty="0" smtClean="0">
                <a:solidFill>
                  <a:srgbClr val="000000"/>
                </a:solidFill>
                <a:cs typeface="Times New Roman" pitchFamily="18" charset="0"/>
                <a:sym typeface="Symbol" pitchFamily="18" charset="2"/>
              </a:rPr>
              <a:t>__________                                            __________</a:t>
            </a:r>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baseline="-25000" dirty="0">
                <a:solidFill>
                  <a:srgbClr val="000000"/>
                </a:solidFill>
                <a:cs typeface="Times New Roman" pitchFamily="18" charset="0"/>
                <a:sym typeface="Symbol" pitchFamily="18" charset="2"/>
              </a:rPr>
              <a:t>reflect </a:t>
            </a:r>
            <a:r>
              <a:rPr lang="en-US" altLang="en-US" dirty="0">
                <a:solidFill>
                  <a:srgbClr val="000000"/>
                </a:solidFill>
                <a:cs typeface="Times New Roman" pitchFamily="18" charset="0"/>
                <a:sym typeface="Symbol" pitchFamily="18" charset="2"/>
              </a:rPr>
              <a:t>is simple:</a:t>
            </a:r>
          </a:p>
        </p:txBody>
      </p:sp>
      <p:sp>
        <p:nvSpPr>
          <p:cNvPr id="1638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824343" name="Line 23"/>
          <p:cNvSpPr>
            <a:spLocks noChangeShapeType="1"/>
          </p:cNvSpPr>
          <p:nvPr/>
        </p:nvSpPr>
        <p:spPr bwMode="auto">
          <a:xfrm>
            <a:off x="4799013" y="4219575"/>
            <a:ext cx="2862262" cy="685800"/>
          </a:xfrm>
          <a:prstGeom prst="line">
            <a:avLst/>
          </a:prstGeom>
          <a:noFill/>
          <a:ln w="57150">
            <a:solidFill>
              <a:srgbClr val="D60093"/>
            </a:solidFill>
            <a:round/>
            <a:headEnd/>
            <a:tailEnd type="triangle" w="med" len="med"/>
          </a:ln>
        </p:spPr>
        <p:txBody>
          <a:bodyPr/>
          <a:lstStyle/>
          <a:p>
            <a:endParaRPr lang="en-US"/>
          </a:p>
        </p:txBody>
      </p:sp>
      <p:sp>
        <p:nvSpPr>
          <p:cNvPr id="824344" name="Line 24"/>
          <p:cNvSpPr>
            <a:spLocks noChangeShapeType="1"/>
          </p:cNvSpPr>
          <p:nvPr/>
        </p:nvSpPr>
        <p:spPr bwMode="auto">
          <a:xfrm flipH="1">
            <a:off x="4787900" y="4932363"/>
            <a:ext cx="2862263" cy="685800"/>
          </a:xfrm>
          <a:prstGeom prst="line">
            <a:avLst/>
          </a:prstGeom>
          <a:noFill/>
          <a:ln w="57150">
            <a:solidFill>
              <a:srgbClr val="008000"/>
            </a:solidFill>
            <a:round/>
            <a:headEnd/>
            <a:tailEnd type="triangle" w="med" len="med"/>
          </a:ln>
        </p:spPr>
        <p:txBody>
          <a:bodyPr/>
          <a:lstStyle/>
          <a:p>
            <a:endParaRPr lang="en-US"/>
          </a:p>
        </p:txBody>
      </p:sp>
      <p:grpSp>
        <p:nvGrpSpPr>
          <p:cNvPr id="5" name="Group 26"/>
          <p:cNvGrpSpPr>
            <a:grpSpLocks/>
          </p:cNvGrpSpPr>
          <p:nvPr/>
        </p:nvGrpSpPr>
        <p:grpSpPr bwMode="auto">
          <a:xfrm>
            <a:off x="7645400" y="4052888"/>
            <a:ext cx="822325" cy="1819275"/>
            <a:chOff x="4872" y="2624"/>
            <a:chExt cx="403" cy="1146"/>
          </a:xfrm>
        </p:grpSpPr>
        <p:grpSp>
          <p:nvGrpSpPr>
            <p:cNvPr id="16403" name="Group 22"/>
            <p:cNvGrpSpPr>
              <a:grpSpLocks/>
            </p:cNvGrpSpPr>
            <p:nvPr/>
          </p:nvGrpSpPr>
          <p:grpSpPr bwMode="auto">
            <a:xfrm>
              <a:off x="4879" y="2661"/>
              <a:ext cx="394" cy="1053"/>
              <a:chOff x="4305" y="2653"/>
              <a:chExt cx="394" cy="1576"/>
            </a:xfrm>
          </p:grpSpPr>
          <p:sp>
            <p:nvSpPr>
              <p:cNvPr id="16405" name="Rectangle 20"/>
              <p:cNvSpPr>
                <a:spLocks noChangeArrowheads="1"/>
              </p:cNvSpPr>
              <p:nvPr/>
            </p:nvSpPr>
            <p:spPr bwMode="auto">
              <a:xfrm>
                <a:off x="4305" y="2653"/>
                <a:ext cx="394" cy="1576"/>
              </a:xfrm>
              <a:prstGeom prst="rect">
                <a:avLst/>
              </a:prstGeom>
              <a:solidFill>
                <a:schemeClr val="accent1"/>
              </a:solidFill>
              <a:ln w="9525">
                <a:noFill/>
                <a:miter lim="800000"/>
                <a:headEnd/>
                <a:tailEnd/>
              </a:ln>
            </p:spPr>
            <p:txBody>
              <a:bodyPr wrap="none" anchor="ctr"/>
              <a:lstStyle/>
              <a:p>
                <a:endParaRPr lang="en-US" altLang="en-US" sz="2000">
                  <a:latin typeface="Courier New" pitchFamily="49" charset="0"/>
                </a:endParaRPr>
              </a:p>
            </p:txBody>
          </p:sp>
          <p:sp>
            <p:nvSpPr>
              <p:cNvPr id="16406" name="Line 21"/>
              <p:cNvSpPr>
                <a:spLocks noChangeShapeType="1"/>
              </p:cNvSpPr>
              <p:nvPr/>
            </p:nvSpPr>
            <p:spPr bwMode="auto">
              <a:xfrm>
                <a:off x="4305" y="2653"/>
                <a:ext cx="0" cy="1576"/>
              </a:xfrm>
              <a:prstGeom prst="line">
                <a:avLst/>
              </a:prstGeom>
              <a:noFill/>
              <a:ln w="9525">
                <a:solidFill>
                  <a:schemeClr val="tx1"/>
                </a:solidFill>
                <a:round/>
                <a:headEnd/>
                <a:tailEnd/>
              </a:ln>
            </p:spPr>
            <p:txBody>
              <a:bodyPr/>
              <a:lstStyle/>
              <a:p>
                <a:endParaRPr lang="en-US"/>
              </a:p>
            </p:txBody>
          </p:sp>
        </p:grpSp>
        <p:sp>
          <p:nvSpPr>
            <p:cNvPr id="16404" name="Text Box 25"/>
            <p:cNvSpPr txBox="1">
              <a:spLocks noChangeArrowheads="1"/>
            </p:cNvSpPr>
            <p:nvPr/>
          </p:nvSpPr>
          <p:spPr bwMode="auto">
            <a:xfrm rot="-5400000">
              <a:off x="4501" y="2995"/>
              <a:ext cx="1146" cy="403"/>
            </a:xfrm>
            <a:prstGeom prst="rect">
              <a:avLst/>
            </a:prstGeom>
            <a:noFill/>
            <a:ln w="9525">
              <a:noFill/>
              <a:miter lim="800000"/>
              <a:headEnd/>
              <a:tailEnd/>
            </a:ln>
          </p:spPr>
          <p:txBody>
            <a:bodyPr>
              <a:spAutoFit/>
            </a:bodyPr>
            <a:lstStyle/>
            <a:p>
              <a:pPr algn="ctr">
                <a:spcBef>
                  <a:spcPct val="50000"/>
                </a:spcBef>
              </a:pPr>
              <a:r>
                <a:rPr lang="en-US" altLang="en-US">
                  <a:solidFill>
                    <a:schemeClr val="hlink"/>
                  </a:solidFill>
                </a:rPr>
                <a:t>reflective surface</a:t>
              </a:r>
            </a:p>
          </p:txBody>
        </p:sp>
      </p:grpSp>
      <p:sp>
        <p:nvSpPr>
          <p:cNvPr id="824347" name="Text Box 27"/>
          <p:cNvSpPr txBox="1">
            <a:spLocks noChangeArrowheads="1"/>
          </p:cNvSpPr>
          <p:nvPr/>
        </p:nvSpPr>
        <p:spPr bwMode="auto">
          <a:xfrm rot="773956">
            <a:off x="5267325" y="4121150"/>
            <a:ext cx="1744663" cy="457200"/>
          </a:xfrm>
          <a:prstGeom prst="rect">
            <a:avLst/>
          </a:prstGeom>
          <a:noFill/>
          <a:ln w="9525">
            <a:noFill/>
            <a:miter lim="800000"/>
            <a:headEnd/>
            <a:tailEnd/>
          </a:ln>
        </p:spPr>
        <p:txBody>
          <a:bodyPr wrap="none">
            <a:spAutoFit/>
          </a:bodyPr>
          <a:lstStyle/>
          <a:p>
            <a:r>
              <a:rPr lang="en-US" altLang="en-US">
                <a:solidFill>
                  <a:srgbClr val="D60093"/>
                </a:solidFill>
              </a:rPr>
              <a:t>incident ray</a:t>
            </a:r>
          </a:p>
        </p:txBody>
      </p:sp>
      <p:sp>
        <p:nvSpPr>
          <p:cNvPr id="824348" name="Text Box 28"/>
          <p:cNvSpPr txBox="1">
            <a:spLocks noChangeArrowheads="1"/>
          </p:cNvSpPr>
          <p:nvPr/>
        </p:nvSpPr>
        <p:spPr bwMode="auto">
          <a:xfrm rot="-786067">
            <a:off x="5267325" y="5362575"/>
            <a:ext cx="1862138" cy="457200"/>
          </a:xfrm>
          <a:prstGeom prst="rect">
            <a:avLst/>
          </a:prstGeom>
          <a:noFill/>
          <a:ln w="9525">
            <a:noFill/>
            <a:miter lim="800000"/>
            <a:headEnd/>
            <a:tailEnd/>
          </a:ln>
        </p:spPr>
        <p:txBody>
          <a:bodyPr wrap="none">
            <a:spAutoFit/>
          </a:bodyPr>
          <a:lstStyle/>
          <a:p>
            <a:r>
              <a:rPr lang="en-US" altLang="en-US">
                <a:solidFill>
                  <a:srgbClr val="008000"/>
                </a:solidFill>
              </a:rPr>
              <a:t>reflected ray</a:t>
            </a:r>
          </a:p>
        </p:txBody>
      </p:sp>
      <p:sp>
        <p:nvSpPr>
          <p:cNvPr id="824349" name="Line 29"/>
          <p:cNvSpPr>
            <a:spLocks noChangeShapeType="1"/>
          </p:cNvSpPr>
          <p:nvPr/>
        </p:nvSpPr>
        <p:spPr bwMode="auto">
          <a:xfrm flipH="1">
            <a:off x="4773613" y="4916488"/>
            <a:ext cx="2876550" cy="0"/>
          </a:xfrm>
          <a:prstGeom prst="line">
            <a:avLst/>
          </a:prstGeom>
          <a:noFill/>
          <a:ln w="28575">
            <a:solidFill>
              <a:schemeClr val="tx1"/>
            </a:solidFill>
            <a:prstDash val="dash"/>
            <a:round/>
            <a:headEnd/>
            <a:tailEnd/>
          </a:ln>
        </p:spPr>
        <p:txBody>
          <a:bodyPr/>
          <a:lstStyle/>
          <a:p>
            <a:endParaRPr lang="en-US"/>
          </a:p>
        </p:txBody>
      </p:sp>
      <p:sp>
        <p:nvSpPr>
          <p:cNvPr id="132214" name="Text Box 118"/>
          <p:cNvSpPr txBox="1">
            <a:spLocks noChangeArrowheads="1"/>
          </p:cNvSpPr>
          <p:nvPr/>
        </p:nvSpPr>
        <p:spPr bwMode="auto">
          <a:xfrm>
            <a:off x="4822825" y="4349750"/>
            <a:ext cx="1381125" cy="457200"/>
          </a:xfrm>
          <a:prstGeom prst="rect">
            <a:avLst/>
          </a:prstGeom>
          <a:noFill/>
          <a:ln w="9525">
            <a:noFill/>
            <a:miter lim="800000"/>
            <a:headEnd/>
            <a:tailEnd/>
          </a:ln>
        </p:spPr>
        <p:txBody>
          <a:bodyPr>
            <a:spAutoFit/>
          </a:bodyPr>
          <a:lstStyle/>
          <a:p>
            <a:r>
              <a:rPr lang="en-US" altLang="en-US">
                <a:solidFill>
                  <a:srgbClr val="D60093"/>
                </a:solidFill>
                <a:sym typeface="Symbol" pitchFamily="18" charset="2"/>
              </a:rPr>
              <a:t></a:t>
            </a:r>
            <a:r>
              <a:rPr lang="en-US" altLang="en-US" baseline="-25000">
                <a:solidFill>
                  <a:srgbClr val="D60093"/>
                </a:solidFill>
                <a:sym typeface="Symbol" pitchFamily="18" charset="2"/>
              </a:rPr>
              <a:t>incident</a:t>
            </a:r>
            <a:endParaRPr lang="en-US" altLang="en-US">
              <a:solidFill>
                <a:srgbClr val="D60093"/>
              </a:solidFill>
              <a:sym typeface="Symbol" pitchFamily="18" charset="2"/>
            </a:endParaRPr>
          </a:p>
        </p:txBody>
      </p:sp>
      <p:sp>
        <p:nvSpPr>
          <p:cNvPr id="132220" name="Arc 124"/>
          <p:cNvSpPr>
            <a:spLocks/>
          </p:cNvSpPr>
          <p:nvPr/>
        </p:nvSpPr>
        <p:spPr bwMode="auto">
          <a:xfrm rot="10800000" flipV="1">
            <a:off x="4824413" y="4264025"/>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rgbClr val="D60093"/>
            </a:solidFill>
            <a:round/>
            <a:headEnd type="arrow" w="med" len="med"/>
            <a:tailEnd/>
          </a:ln>
        </p:spPr>
        <p:txBody>
          <a:bodyPr wrap="none" anchor="ctr"/>
          <a:lstStyle/>
          <a:p>
            <a:endParaRPr lang="en-US"/>
          </a:p>
        </p:txBody>
      </p:sp>
      <p:sp>
        <p:nvSpPr>
          <p:cNvPr id="2" name="Text Box 118"/>
          <p:cNvSpPr txBox="1">
            <a:spLocks noChangeArrowheads="1"/>
          </p:cNvSpPr>
          <p:nvPr/>
        </p:nvSpPr>
        <p:spPr bwMode="auto">
          <a:xfrm>
            <a:off x="4819650" y="4906963"/>
            <a:ext cx="1336675" cy="457200"/>
          </a:xfrm>
          <a:prstGeom prst="rect">
            <a:avLst/>
          </a:prstGeom>
          <a:noFill/>
          <a:ln w="9525">
            <a:noFill/>
            <a:miter lim="800000"/>
            <a:headEnd/>
            <a:tailEnd/>
          </a:ln>
        </p:spPr>
        <p:txBody>
          <a:bodyPr>
            <a:spAutoFit/>
          </a:bodyPr>
          <a:lstStyle/>
          <a:p>
            <a:r>
              <a:rPr lang="en-US" altLang="en-US">
                <a:solidFill>
                  <a:srgbClr val="008000"/>
                </a:solidFill>
                <a:sym typeface="Symbol" pitchFamily="18" charset="2"/>
              </a:rPr>
              <a:t></a:t>
            </a:r>
            <a:r>
              <a:rPr lang="en-US" altLang="en-US" baseline="-25000">
                <a:solidFill>
                  <a:srgbClr val="008000"/>
                </a:solidFill>
                <a:sym typeface="Symbol" pitchFamily="18" charset="2"/>
              </a:rPr>
              <a:t>reflect</a:t>
            </a:r>
            <a:endParaRPr lang="en-US" altLang="en-US">
              <a:solidFill>
                <a:srgbClr val="008000"/>
              </a:solidFill>
              <a:sym typeface="Symbol" pitchFamily="18" charset="2"/>
            </a:endParaRPr>
          </a:p>
        </p:txBody>
      </p:sp>
      <p:sp>
        <p:nvSpPr>
          <p:cNvPr id="3" name="Arc 124"/>
          <p:cNvSpPr>
            <a:spLocks/>
          </p:cNvSpPr>
          <p:nvPr/>
        </p:nvSpPr>
        <p:spPr bwMode="auto">
          <a:xfrm rot="10800000">
            <a:off x="4835525" y="4903788"/>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rgbClr val="008000"/>
            </a:solidFill>
            <a:round/>
            <a:headEnd type="arrow" w="med" len="med"/>
            <a:tailEnd/>
          </a:ln>
        </p:spPr>
        <p:txBody>
          <a:bodyPr wrap="none" anchor="ctr"/>
          <a:lstStyle/>
          <a:p>
            <a:endParaRPr lang="en-US"/>
          </a:p>
        </p:txBody>
      </p:sp>
      <p:grpSp>
        <p:nvGrpSpPr>
          <p:cNvPr id="7" name="Group 24"/>
          <p:cNvGrpSpPr>
            <a:grpSpLocks/>
          </p:cNvGrpSpPr>
          <p:nvPr/>
        </p:nvGrpSpPr>
        <p:grpSpPr bwMode="auto">
          <a:xfrm>
            <a:off x="839788" y="5959475"/>
            <a:ext cx="7464425" cy="457200"/>
            <a:chOff x="529" y="3866"/>
            <a:chExt cx="4702" cy="288"/>
          </a:xfrm>
        </p:grpSpPr>
        <p:sp>
          <p:nvSpPr>
            <p:cNvPr id="16401" name="Text Box 37"/>
            <p:cNvSpPr txBox="1">
              <a:spLocks noChangeArrowheads="1"/>
            </p:cNvSpPr>
            <p:nvPr/>
          </p:nvSpPr>
          <p:spPr bwMode="auto">
            <a:xfrm>
              <a:off x="3622" y="3866"/>
              <a:ext cx="1609"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reflected waves</a:t>
              </a:r>
              <a:endParaRPr lang="en-US" altLang="en-US" i="1">
                <a:solidFill>
                  <a:schemeClr val="bg1"/>
                </a:solidFill>
                <a:latin typeface="Courier New" pitchFamily="49" charset="0"/>
                <a:sym typeface="Symbol" pitchFamily="18" charset="2"/>
              </a:endParaRPr>
            </a:p>
          </p:txBody>
        </p:sp>
        <p:sp>
          <p:nvSpPr>
            <p:cNvPr id="16402" name="Rectangle 38"/>
            <p:cNvSpPr>
              <a:spLocks noChangeArrowheads="1"/>
            </p:cNvSpPr>
            <p:nvPr/>
          </p:nvSpPr>
          <p:spPr bwMode="auto">
            <a:xfrm>
              <a:off x="529" y="3868"/>
              <a:ext cx="4701" cy="281"/>
            </a:xfrm>
            <a:prstGeom prst="rect">
              <a:avLst/>
            </a:prstGeom>
            <a:noFill/>
            <a:ln w="12700">
              <a:solidFill>
                <a:schemeClr val="tx1"/>
              </a:solidFill>
              <a:miter lim="800000"/>
              <a:headEnd/>
              <a:tailEnd/>
            </a:ln>
          </p:spPr>
          <p:txBody>
            <a:bodyPr wrap="none" anchor="ctr"/>
            <a:lstStyle/>
            <a:p>
              <a:endParaRPr lang="en-US" altLang="en-US">
                <a:latin typeface="Courier New" pitchFamily="49" charset="0"/>
              </a:endParaRPr>
            </a:p>
          </p:txBody>
        </p:sp>
      </p:grpSp>
      <p:sp>
        <p:nvSpPr>
          <p:cNvPr id="4" name="Text Box 118"/>
          <p:cNvSpPr txBox="1">
            <a:spLocks noChangeArrowheads="1"/>
          </p:cNvSpPr>
          <p:nvPr/>
        </p:nvSpPr>
        <p:spPr bwMode="auto">
          <a:xfrm>
            <a:off x="5765800" y="4595813"/>
            <a:ext cx="1381125" cy="396875"/>
          </a:xfrm>
          <a:prstGeom prst="rect">
            <a:avLst/>
          </a:prstGeom>
          <a:noFill/>
          <a:ln w="9525">
            <a:noFill/>
            <a:miter lim="800000"/>
            <a:headEnd/>
            <a:tailEnd/>
          </a:ln>
        </p:spPr>
        <p:txBody>
          <a:bodyPr>
            <a:spAutoFit/>
          </a:bodyPr>
          <a:lstStyle/>
          <a:p>
            <a:r>
              <a:rPr lang="en-US" altLang="en-US" sz="2000">
                <a:sym typeface="Symbol" pitchFamily="18" charset="2"/>
              </a:rPr>
              <a:t>normal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4322">
                                            <p:txEl>
                                              <p:pRg st="0" end="0"/>
                                            </p:txEl>
                                          </p:spTgt>
                                        </p:tgtEl>
                                        <p:attrNameLst>
                                          <p:attrName>style.visibility</p:attrName>
                                        </p:attrNameLst>
                                      </p:cBhvr>
                                      <p:to>
                                        <p:strVal val="visible"/>
                                      </p:to>
                                    </p:set>
                                    <p:anim calcmode="lin" valueType="num">
                                      <p:cBhvr additive="base">
                                        <p:cTn id="7" dur="500" fill="hold"/>
                                        <p:tgtEl>
                                          <p:spTgt spid="824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43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4322">
                                            <p:txEl>
                                              <p:pRg st="1" end="1"/>
                                            </p:txEl>
                                          </p:spTgt>
                                        </p:tgtEl>
                                        <p:attrNameLst>
                                          <p:attrName>style.visibility</p:attrName>
                                        </p:attrNameLst>
                                      </p:cBhvr>
                                      <p:to>
                                        <p:strVal val="visible"/>
                                      </p:to>
                                    </p:set>
                                    <p:anim calcmode="lin" valueType="num">
                                      <p:cBhvr additive="base">
                                        <p:cTn id="13" dur="500" fill="hold"/>
                                        <p:tgtEl>
                                          <p:spTgt spid="8243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4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24343"/>
                                        </p:tgtEl>
                                        <p:attrNameLst>
                                          <p:attrName>style.visibility</p:attrName>
                                        </p:attrNameLst>
                                      </p:cBhvr>
                                      <p:to>
                                        <p:strVal val="visible"/>
                                      </p:to>
                                    </p:set>
                                    <p:animEffect transition="in" filter="wipe(left)">
                                      <p:cBhvr>
                                        <p:cTn id="24" dur="2000"/>
                                        <p:tgtEl>
                                          <p:spTgt spid="824343"/>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24347"/>
                                        </p:tgtEl>
                                        <p:attrNameLst>
                                          <p:attrName>style.visibility</p:attrName>
                                        </p:attrNameLst>
                                      </p:cBhvr>
                                      <p:to>
                                        <p:strVal val="visible"/>
                                      </p:to>
                                    </p:set>
                                    <p:anim calcmode="lin" valueType="num">
                                      <p:cBhvr>
                                        <p:cTn id="29" dur="500" fill="hold"/>
                                        <p:tgtEl>
                                          <p:spTgt spid="824347"/>
                                        </p:tgtEl>
                                        <p:attrNameLst>
                                          <p:attrName>ppt_w</p:attrName>
                                        </p:attrNameLst>
                                      </p:cBhvr>
                                      <p:tavLst>
                                        <p:tav tm="0">
                                          <p:val>
                                            <p:fltVal val="0"/>
                                          </p:val>
                                        </p:tav>
                                        <p:tav tm="100000">
                                          <p:val>
                                            <p:strVal val="#ppt_w"/>
                                          </p:val>
                                        </p:tav>
                                      </p:tavLst>
                                    </p:anim>
                                    <p:anim calcmode="lin" valueType="num">
                                      <p:cBhvr>
                                        <p:cTn id="30" dur="500" fill="hold"/>
                                        <p:tgtEl>
                                          <p:spTgt spid="824347"/>
                                        </p:tgtEl>
                                        <p:attrNameLst>
                                          <p:attrName>ppt_h</p:attrName>
                                        </p:attrNameLst>
                                      </p:cBhvr>
                                      <p:tavLst>
                                        <p:tav tm="0">
                                          <p:val>
                                            <p:fltVal val="0"/>
                                          </p:val>
                                        </p:tav>
                                        <p:tav tm="100000">
                                          <p:val>
                                            <p:strVal val="#ppt_h"/>
                                          </p:val>
                                        </p:tav>
                                      </p:tavLst>
                                    </p:anim>
                                    <p:animEffect transition="in" filter="fade">
                                      <p:cBhvr>
                                        <p:cTn id="31" dur="500"/>
                                        <p:tgtEl>
                                          <p:spTgt spid="824347"/>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824344"/>
                                        </p:tgtEl>
                                        <p:attrNameLst>
                                          <p:attrName>style.visibility</p:attrName>
                                        </p:attrNameLst>
                                      </p:cBhvr>
                                      <p:to>
                                        <p:strVal val="visible"/>
                                      </p:to>
                                    </p:set>
                                    <p:animEffect transition="in" filter="wipe(right)">
                                      <p:cBhvr>
                                        <p:cTn id="36" dur="2000"/>
                                        <p:tgtEl>
                                          <p:spTgt spid="824344"/>
                                        </p:tgtEl>
                                      </p:cBhvr>
                                    </p:animEffect>
                                  </p:childTnLst>
                                  <p:subTnLst>
                                    <p:audio>
                                      <p:cMediaNode>
                                        <p:cTn display="0" masterRel="sameClick">
                                          <p:stCondLst>
                                            <p:cond evt="begin" delay="0">
                                              <p:tn val="34"/>
                                            </p:cond>
                                          </p:stCondLst>
                                          <p:endCondLst>
                                            <p:cond evt="onStopAudio" delay="0">
                                              <p:tgtEl>
                                                <p:sldTgt/>
                                              </p:tgtEl>
                                            </p:cond>
                                          </p:endCondLst>
                                        </p:cTn>
                                        <p:tgtEl>
                                          <p:sndTgt r:embed="rId5" name="drumroll.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824348"/>
                                        </p:tgtEl>
                                        <p:attrNameLst>
                                          <p:attrName>style.visibility</p:attrName>
                                        </p:attrNameLst>
                                      </p:cBhvr>
                                      <p:to>
                                        <p:strVal val="visible"/>
                                      </p:to>
                                    </p:set>
                                    <p:anim calcmode="lin" valueType="num">
                                      <p:cBhvr>
                                        <p:cTn id="41" dur="500" fill="hold"/>
                                        <p:tgtEl>
                                          <p:spTgt spid="824348"/>
                                        </p:tgtEl>
                                        <p:attrNameLst>
                                          <p:attrName>ppt_w</p:attrName>
                                        </p:attrNameLst>
                                      </p:cBhvr>
                                      <p:tavLst>
                                        <p:tav tm="0">
                                          <p:val>
                                            <p:fltVal val="0"/>
                                          </p:val>
                                        </p:tav>
                                        <p:tav tm="100000">
                                          <p:val>
                                            <p:strVal val="#ppt_w"/>
                                          </p:val>
                                        </p:tav>
                                      </p:tavLst>
                                    </p:anim>
                                    <p:anim calcmode="lin" valueType="num">
                                      <p:cBhvr>
                                        <p:cTn id="42" dur="500" fill="hold"/>
                                        <p:tgtEl>
                                          <p:spTgt spid="824348"/>
                                        </p:tgtEl>
                                        <p:attrNameLst>
                                          <p:attrName>ppt_h</p:attrName>
                                        </p:attrNameLst>
                                      </p:cBhvr>
                                      <p:tavLst>
                                        <p:tav tm="0">
                                          <p:val>
                                            <p:fltVal val="0"/>
                                          </p:val>
                                        </p:tav>
                                        <p:tav tm="100000">
                                          <p:val>
                                            <p:strVal val="#ppt_h"/>
                                          </p:val>
                                        </p:tav>
                                      </p:tavLst>
                                    </p:anim>
                                    <p:animEffect transition="in" filter="fade">
                                      <p:cBhvr>
                                        <p:cTn id="43" dur="500"/>
                                        <p:tgtEl>
                                          <p:spTgt spid="824348"/>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824322">
                                            <p:txEl>
                                              <p:pRg st="2" end="2"/>
                                            </p:txEl>
                                          </p:spTgt>
                                        </p:tgtEl>
                                        <p:attrNameLst>
                                          <p:attrName>style.visibility</p:attrName>
                                        </p:attrNameLst>
                                      </p:cBhvr>
                                      <p:to>
                                        <p:strVal val="visible"/>
                                      </p:to>
                                    </p:set>
                                    <p:anim calcmode="lin" valueType="num">
                                      <p:cBhvr additive="base">
                                        <p:cTn id="48" dur="500" fill="hold"/>
                                        <p:tgtEl>
                                          <p:spTgt spid="824322">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243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par>
                                <p:cTn id="50" presetID="22" presetClass="entr" presetSubtype="2" fill="hold" grpId="0" nodeType="withEffect">
                                  <p:stCondLst>
                                    <p:cond delay="0"/>
                                  </p:stCondLst>
                                  <p:childTnLst>
                                    <p:set>
                                      <p:cBhvr>
                                        <p:cTn id="51" dur="1" fill="hold">
                                          <p:stCondLst>
                                            <p:cond delay="0"/>
                                          </p:stCondLst>
                                        </p:cTn>
                                        <p:tgtEl>
                                          <p:spTgt spid="824349"/>
                                        </p:tgtEl>
                                        <p:attrNameLst>
                                          <p:attrName>style.visibility</p:attrName>
                                        </p:attrNameLst>
                                      </p:cBhvr>
                                      <p:to>
                                        <p:strVal val="visible"/>
                                      </p:to>
                                    </p:set>
                                    <p:animEffect transition="in" filter="wipe(right)">
                                      <p:cBhvr>
                                        <p:cTn id="52" dur="2000"/>
                                        <p:tgtEl>
                                          <p:spTgt spid="82434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suction.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2214"/>
                                        </p:tgtEl>
                                        <p:attrNameLst>
                                          <p:attrName>style.visibility</p:attrName>
                                        </p:attrNameLst>
                                      </p:cBhvr>
                                      <p:to>
                                        <p:strVal val="visible"/>
                                      </p:to>
                                    </p:set>
                                    <p:anim calcmode="lin" valueType="num">
                                      <p:cBhvr additive="base">
                                        <p:cTn id="63" dur="500" fill="hold"/>
                                        <p:tgtEl>
                                          <p:spTgt spid="132214"/>
                                        </p:tgtEl>
                                        <p:attrNameLst>
                                          <p:attrName>ppt_x</p:attrName>
                                        </p:attrNameLst>
                                      </p:cBhvr>
                                      <p:tavLst>
                                        <p:tav tm="0">
                                          <p:val>
                                            <p:strVal val="#ppt_x"/>
                                          </p:val>
                                        </p:tav>
                                        <p:tav tm="100000">
                                          <p:val>
                                            <p:strVal val="#ppt_x"/>
                                          </p:val>
                                        </p:tav>
                                      </p:tavLst>
                                    </p:anim>
                                    <p:anim calcmode="lin" valueType="num">
                                      <p:cBhvr additive="base">
                                        <p:cTn id="64" dur="500" fill="hold"/>
                                        <p:tgtEl>
                                          <p:spTgt spid="1322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6" name="suction.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32220"/>
                                        </p:tgtEl>
                                        <p:attrNameLst>
                                          <p:attrName>style.visibility</p:attrName>
                                        </p:attrNameLst>
                                      </p:cBhvr>
                                      <p:to>
                                        <p:strVal val="visible"/>
                                      </p:to>
                                    </p:set>
                                    <p:animEffect transition="in" filter="wipe(down)">
                                      <p:cBhvr>
                                        <p:cTn id="69" dur="500"/>
                                        <p:tgtEl>
                                          <p:spTgt spid="132220"/>
                                        </p:tgtEl>
                                      </p:cBhvr>
                                    </p:animEffect>
                                  </p:childTnLst>
                                  <p:subTnLst>
                                    <p:audio>
                                      <p:cMediaNode>
                                        <p:cTn display="0" masterRel="sameClick">
                                          <p:stCondLst>
                                            <p:cond evt="begin" delay="0">
                                              <p:tn val="67"/>
                                            </p:cond>
                                          </p:stCondLst>
                                          <p:endCondLst>
                                            <p:cond evt="onStopAudio" delay="0">
                                              <p:tgtEl>
                                                <p:sldTgt/>
                                              </p:tgtEl>
                                            </p:cond>
                                          </p:endCondLst>
                                        </p:cTn>
                                        <p:tgtEl>
                                          <p:sndTgt r:embed="rId7"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ppt_x"/>
                                          </p:val>
                                        </p:tav>
                                        <p:tav tm="100000">
                                          <p:val>
                                            <p:strVal val="#ppt_x"/>
                                          </p:val>
                                        </p:tav>
                                      </p:tavLst>
                                    </p:anim>
                                    <p:anim calcmode="lin" valueType="num">
                                      <p:cBhvr additive="base">
                                        <p:cTn id="75"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6" name="suction.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wipe(up)">
                                      <p:cBhvr>
                                        <p:cTn id="80" dur="500"/>
                                        <p:tgtEl>
                                          <p:spTgt spid="3"/>
                                        </p:tgtEl>
                                      </p:cBhvr>
                                    </p:animEffect>
                                  </p:childTnLst>
                                  <p:subTnLst>
                                    <p:audio>
                                      <p:cMediaNode>
                                        <p:cTn display="0" masterRel="sameClick">
                                          <p:stCondLst>
                                            <p:cond evt="begin" delay="0">
                                              <p:tn val="78"/>
                                            </p:cond>
                                          </p:stCondLst>
                                          <p:endCondLst>
                                            <p:cond evt="onStopAudio" delay="0">
                                              <p:tgtEl>
                                                <p:sldTgt/>
                                              </p:tgtEl>
                                            </p:cond>
                                          </p:endCondLst>
                                        </p:cTn>
                                        <p:tgtEl>
                                          <p:sndTgt r:embed="rId7" name="voltage.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824322">
                                            <p:txEl>
                                              <p:pRg st="3" end="3"/>
                                            </p:txEl>
                                          </p:spTgt>
                                        </p:tgtEl>
                                        <p:attrNameLst>
                                          <p:attrName>style.visibility</p:attrName>
                                        </p:attrNameLst>
                                      </p:cBhvr>
                                      <p:to>
                                        <p:strVal val="visible"/>
                                      </p:to>
                                    </p:set>
                                    <p:anim calcmode="lin" valueType="num">
                                      <p:cBhvr additive="base">
                                        <p:cTn id="85" dur="500" fill="hold"/>
                                        <p:tgtEl>
                                          <p:spTgt spid="824322">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243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43" grpId="0" animBg="1"/>
      <p:bldP spid="824344" grpId="0" animBg="1"/>
      <p:bldP spid="824347" grpId="0"/>
      <p:bldP spid="824348" grpId="0"/>
      <p:bldP spid="824349" grpId="0" animBg="1"/>
      <p:bldP spid="132214" grpId="0"/>
      <p:bldP spid="132220" grpId="0" animBg="1"/>
      <p:bldP spid="2" grpId="0"/>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latin typeface="+mn-lt"/>
              </a:rPr>
              <a:t>Interpreting diagrams involving reflection</a:t>
            </a:r>
            <a:r>
              <a:rPr lang="en-US" altLang="en-US" dirty="0">
                <a:solidFill>
                  <a:srgbClr val="000000"/>
                </a:solidFill>
                <a:latin typeface="+mn-lt"/>
              </a:rPr>
              <a:t> </a:t>
            </a:r>
          </a:p>
          <a:p>
            <a:pPr>
              <a:spcBef>
                <a:spcPct val="20000"/>
              </a:spcBef>
              <a:defRPr/>
            </a:pPr>
            <a:r>
              <a:rPr lang="en-US" altLang="en-US" dirty="0">
                <a:solidFill>
                  <a:srgbClr val="000000"/>
                </a:solidFill>
                <a:latin typeface="+mn-lt"/>
                <a:cs typeface="Times New Roman" pitchFamily="18" charset="0"/>
                <a:sym typeface="Symbol" pitchFamily="18" charset="2"/>
              </a:rPr>
              <a:t>We can also look at the wave fronts: Observe…</a:t>
            </a: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ts val="1800"/>
              </a:spcBef>
              <a:defRPr/>
            </a:pPr>
            <a:r>
              <a:rPr lang="en-US" altLang="en-US" dirty="0" smtClean="0">
                <a:solidFill>
                  <a:srgbClr val="000000"/>
                </a:solidFill>
                <a:latin typeface="+mn-lt"/>
                <a:cs typeface="Times New Roman" pitchFamily="18" charset="0"/>
                <a:sym typeface="Symbol" pitchFamily="18" charset="2"/>
              </a:rPr>
              <a:t></a:t>
            </a:r>
            <a:r>
              <a:rPr lang="en-US" altLang="en-US" dirty="0" smtClean="0">
                <a:solidFill>
                  <a:srgbClr val="000000"/>
                </a:solidFill>
                <a:latin typeface="+mn-lt"/>
                <a:cs typeface="Times New Roman" pitchFamily="18" charset="0"/>
              </a:rPr>
              <a:t>______________________________________________________________________________________.</a:t>
            </a:r>
            <a:endParaRPr lang="en-US" altLang="en-US" dirty="0">
              <a:solidFill>
                <a:srgbClr val="000000"/>
              </a:solidFill>
              <a:latin typeface="+mn-lt"/>
              <a:cs typeface="Times New Roman" pitchFamily="18" charset="0"/>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p:txBody>
      </p:sp>
      <p:sp>
        <p:nvSpPr>
          <p:cNvPr id="1741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2" name="Group 6"/>
          <p:cNvGrpSpPr>
            <a:grpSpLocks/>
          </p:cNvGrpSpPr>
          <p:nvPr/>
        </p:nvGrpSpPr>
        <p:grpSpPr bwMode="auto">
          <a:xfrm>
            <a:off x="7558088" y="2987675"/>
            <a:ext cx="901700" cy="1819275"/>
            <a:chOff x="4830" y="2627"/>
            <a:chExt cx="443" cy="1146"/>
          </a:xfrm>
        </p:grpSpPr>
        <p:grpSp>
          <p:nvGrpSpPr>
            <p:cNvPr id="17464" name="Group 7"/>
            <p:cNvGrpSpPr>
              <a:grpSpLocks/>
            </p:cNvGrpSpPr>
            <p:nvPr/>
          </p:nvGrpSpPr>
          <p:grpSpPr bwMode="auto">
            <a:xfrm>
              <a:off x="4879" y="2661"/>
              <a:ext cx="394" cy="1053"/>
              <a:chOff x="4305" y="2653"/>
              <a:chExt cx="394" cy="1576"/>
            </a:xfrm>
          </p:grpSpPr>
          <p:sp>
            <p:nvSpPr>
              <p:cNvPr id="16442" name="Rectangle 8"/>
              <p:cNvSpPr>
                <a:spLocks noChangeArrowheads="1"/>
              </p:cNvSpPr>
              <p:nvPr/>
            </p:nvSpPr>
            <p:spPr bwMode="auto">
              <a:xfrm>
                <a:off x="4305" y="2653"/>
                <a:ext cx="394" cy="1576"/>
              </a:xfrm>
              <a:prstGeom prst="rect">
                <a:avLst/>
              </a:prstGeom>
              <a:solidFill>
                <a:schemeClr val="accent1"/>
              </a:solidFill>
              <a:ln w="9525">
                <a:noFill/>
                <a:miter lim="800000"/>
                <a:headEnd/>
                <a:tailEnd/>
              </a:ln>
            </p:spPr>
            <p:txBody>
              <a:bodyPr wrap="none" anchor="ctr"/>
              <a:lstStyle/>
              <a:p>
                <a:pPr>
                  <a:defRPr/>
                </a:pPr>
                <a:endParaRPr lang="en-US" altLang="en-US">
                  <a:latin typeface="+mn-lt"/>
                </a:endParaRPr>
              </a:p>
            </p:txBody>
          </p:sp>
          <p:sp>
            <p:nvSpPr>
              <p:cNvPr id="16443" name="Line 9"/>
              <p:cNvSpPr>
                <a:spLocks noChangeShapeType="1"/>
              </p:cNvSpPr>
              <p:nvPr/>
            </p:nvSpPr>
            <p:spPr bwMode="auto">
              <a:xfrm>
                <a:off x="4305" y="2653"/>
                <a:ext cx="0" cy="1576"/>
              </a:xfrm>
              <a:prstGeom prst="line">
                <a:avLst/>
              </a:prstGeom>
              <a:noFill/>
              <a:ln w="9525">
                <a:solidFill>
                  <a:schemeClr val="tx1"/>
                </a:solidFill>
                <a:round/>
                <a:headEnd/>
                <a:tailEnd/>
              </a:ln>
            </p:spPr>
            <p:txBody>
              <a:bodyPr/>
              <a:lstStyle/>
              <a:p>
                <a:pPr>
                  <a:defRPr/>
                </a:pPr>
                <a:endParaRPr lang="en-US">
                  <a:latin typeface="+mn-lt"/>
                </a:endParaRPr>
              </a:p>
            </p:txBody>
          </p:sp>
        </p:grpSp>
        <p:sp>
          <p:nvSpPr>
            <p:cNvPr id="16441" name="Text Box 10"/>
            <p:cNvSpPr txBox="1">
              <a:spLocks noChangeArrowheads="1"/>
            </p:cNvSpPr>
            <p:nvPr/>
          </p:nvSpPr>
          <p:spPr bwMode="auto">
            <a:xfrm rot="16200000">
              <a:off x="4459" y="2998"/>
              <a:ext cx="1146" cy="404"/>
            </a:xfrm>
            <a:prstGeom prst="rect">
              <a:avLst/>
            </a:prstGeom>
            <a:noFill/>
            <a:ln w="9525">
              <a:noFill/>
              <a:miter lim="800000"/>
              <a:headEnd/>
              <a:tailEnd/>
            </a:ln>
          </p:spPr>
          <p:txBody>
            <a:bodyPr>
              <a:spAutoFit/>
            </a:bodyPr>
            <a:lstStyle/>
            <a:p>
              <a:pPr algn="ctr">
                <a:spcBef>
                  <a:spcPct val="50000"/>
                </a:spcBef>
                <a:defRPr/>
              </a:pPr>
              <a:r>
                <a:rPr lang="en-US" altLang="en-US" dirty="0">
                  <a:solidFill>
                    <a:schemeClr val="hlink"/>
                  </a:solidFill>
                  <a:latin typeface="+mn-lt"/>
                </a:rPr>
                <a:t>reflective surface</a:t>
              </a:r>
            </a:p>
          </p:txBody>
        </p:sp>
      </p:grpSp>
      <p:sp>
        <p:nvSpPr>
          <p:cNvPr id="826390" name="Line 22"/>
          <p:cNvSpPr>
            <a:spLocks noChangeShapeType="1"/>
          </p:cNvSpPr>
          <p:nvPr/>
        </p:nvSpPr>
        <p:spPr bwMode="auto">
          <a:xfrm flipH="1">
            <a:off x="7165975" y="3317875"/>
            <a:ext cx="433388" cy="793750"/>
          </a:xfrm>
          <a:prstGeom prst="line">
            <a:avLst/>
          </a:prstGeom>
          <a:noFill/>
          <a:ln w="28575">
            <a:solidFill>
              <a:srgbClr val="D60093"/>
            </a:solidFill>
            <a:round/>
            <a:headEnd/>
            <a:tailEnd/>
          </a:ln>
        </p:spPr>
        <p:txBody>
          <a:bodyPr/>
          <a:lstStyle/>
          <a:p>
            <a:pPr>
              <a:defRPr/>
            </a:pPr>
            <a:endParaRPr lang="en-US">
              <a:latin typeface="+mn-lt"/>
            </a:endParaRPr>
          </a:p>
        </p:txBody>
      </p:sp>
      <p:grpSp>
        <p:nvGrpSpPr>
          <p:cNvPr id="4" name="Group 26"/>
          <p:cNvGrpSpPr>
            <a:grpSpLocks/>
          </p:cNvGrpSpPr>
          <p:nvPr/>
        </p:nvGrpSpPr>
        <p:grpSpPr bwMode="auto">
          <a:xfrm>
            <a:off x="7405688" y="3460750"/>
            <a:ext cx="228600" cy="792163"/>
            <a:chOff x="2640" y="3436"/>
            <a:chExt cx="144" cy="499"/>
          </a:xfrm>
        </p:grpSpPr>
        <p:sp>
          <p:nvSpPr>
            <p:cNvPr id="16438" name="Line 24"/>
            <p:cNvSpPr>
              <a:spLocks noChangeShapeType="1"/>
            </p:cNvSpPr>
            <p:nvPr/>
          </p:nvSpPr>
          <p:spPr bwMode="auto">
            <a:xfrm flipH="1">
              <a:off x="2640" y="3671"/>
              <a:ext cx="144" cy="264"/>
            </a:xfrm>
            <a:prstGeom prst="line">
              <a:avLst/>
            </a:prstGeom>
            <a:noFill/>
            <a:ln w="28575">
              <a:solidFill>
                <a:srgbClr val="D60093"/>
              </a:solidFill>
              <a:round/>
              <a:headEnd/>
              <a:tailEnd/>
            </a:ln>
          </p:spPr>
          <p:txBody>
            <a:bodyPr/>
            <a:lstStyle/>
            <a:p>
              <a:pPr>
                <a:defRPr/>
              </a:pPr>
              <a:endParaRPr lang="en-US">
                <a:latin typeface="+mn-lt"/>
              </a:endParaRPr>
            </a:p>
          </p:txBody>
        </p:sp>
        <p:sp>
          <p:nvSpPr>
            <p:cNvPr id="16439" name="Line 25"/>
            <p:cNvSpPr>
              <a:spLocks noChangeShapeType="1"/>
            </p:cNvSpPr>
            <p:nvPr/>
          </p:nvSpPr>
          <p:spPr bwMode="auto">
            <a:xfrm>
              <a:off x="2655" y="3436"/>
              <a:ext cx="128" cy="235"/>
            </a:xfrm>
            <a:prstGeom prst="line">
              <a:avLst/>
            </a:prstGeom>
            <a:noFill/>
            <a:ln w="28575">
              <a:solidFill>
                <a:srgbClr val="008000"/>
              </a:solidFill>
              <a:round/>
              <a:headEnd/>
              <a:tailEnd/>
            </a:ln>
          </p:spPr>
          <p:txBody>
            <a:bodyPr/>
            <a:lstStyle/>
            <a:p>
              <a:pPr>
                <a:defRPr/>
              </a:pPr>
              <a:endParaRPr lang="en-US">
                <a:latin typeface="+mn-lt"/>
              </a:endParaRPr>
            </a:p>
          </p:txBody>
        </p:sp>
      </p:grpSp>
      <p:grpSp>
        <p:nvGrpSpPr>
          <p:cNvPr id="5" name="Group 29"/>
          <p:cNvGrpSpPr>
            <a:grpSpLocks/>
          </p:cNvGrpSpPr>
          <p:nvPr/>
        </p:nvGrpSpPr>
        <p:grpSpPr bwMode="auto">
          <a:xfrm>
            <a:off x="7288213" y="3392488"/>
            <a:ext cx="338137" cy="784225"/>
            <a:chOff x="3089" y="3518"/>
            <a:chExt cx="213" cy="494"/>
          </a:xfrm>
        </p:grpSpPr>
        <p:sp>
          <p:nvSpPr>
            <p:cNvPr id="16436" name="Line 27"/>
            <p:cNvSpPr>
              <a:spLocks noChangeShapeType="1"/>
            </p:cNvSpPr>
            <p:nvPr/>
          </p:nvSpPr>
          <p:spPr bwMode="auto">
            <a:xfrm>
              <a:off x="3246" y="3518"/>
              <a:ext cx="56" cy="103"/>
            </a:xfrm>
            <a:prstGeom prst="line">
              <a:avLst/>
            </a:prstGeom>
            <a:noFill/>
            <a:ln w="28575">
              <a:solidFill>
                <a:srgbClr val="008000"/>
              </a:solidFill>
              <a:round/>
              <a:headEnd/>
              <a:tailEnd/>
            </a:ln>
          </p:spPr>
          <p:txBody>
            <a:bodyPr/>
            <a:lstStyle/>
            <a:p>
              <a:pPr>
                <a:defRPr/>
              </a:pPr>
              <a:endParaRPr lang="en-US">
                <a:latin typeface="+mn-lt"/>
              </a:endParaRPr>
            </a:p>
          </p:txBody>
        </p:sp>
        <p:sp>
          <p:nvSpPr>
            <p:cNvPr id="16437" name="Line 28"/>
            <p:cNvSpPr>
              <a:spLocks noChangeShapeType="1"/>
            </p:cNvSpPr>
            <p:nvPr/>
          </p:nvSpPr>
          <p:spPr bwMode="auto">
            <a:xfrm flipH="1">
              <a:off x="3089" y="3622"/>
              <a:ext cx="213" cy="390"/>
            </a:xfrm>
            <a:prstGeom prst="line">
              <a:avLst/>
            </a:prstGeom>
            <a:noFill/>
            <a:ln w="28575">
              <a:solidFill>
                <a:srgbClr val="D60093"/>
              </a:solidFill>
              <a:round/>
              <a:headEnd/>
              <a:tailEnd/>
            </a:ln>
          </p:spPr>
          <p:txBody>
            <a:bodyPr/>
            <a:lstStyle/>
            <a:p>
              <a:pPr>
                <a:defRPr/>
              </a:pPr>
              <a:endParaRPr lang="en-US">
                <a:latin typeface="+mn-lt"/>
              </a:endParaRPr>
            </a:p>
          </p:txBody>
        </p:sp>
      </p:grpSp>
      <p:sp>
        <p:nvSpPr>
          <p:cNvPr id="826398" name="Line 30"/>
          <p:cNvSpPr>
            <a:spLocks noChangeShapeType="1"/>
          </p:cNvSpPr>
          <p:nvPr/>
        </p:nvSpPr>
        <p:spPr bwMode="auto">
          <a:xfrm flipH="1">
            <a:off x="6926263" y="3152775"/>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399" name="Line 31"/>
          <p:cNvSpPr>
            <a:spLocks noChangeShapeType="1"/>
          </p:cNvSpPr>
          <p:nvPr/>
        </p:nvSpPr>
        <p:spPr bwMode="auto">
          <a:xfrm flipH="1">
            <a:off x="6807200" y="3055938"/>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0" name="Line 32"/>
          <p:cNvSpPr>
            <a:spLocks noChangeShapeType="1"/>
          </p:cNvSpPr>
          <p:nvPr/>
        </p:nvSpPr>
        <p:spPr bwMode="auto">
          <a:xfrm flipH="1">
            <a:off x="7050088" y="3228975"/>
            <a:ext cx="433387" cy="793750"/>
          </a:xfrm>
          <a:prstGeom prst="line">
            <a:avLst/>
          </a:prstGeom>
          <a:noFill/>
          <a:ln w="28575">
            <a:solidFill>
              <a:srgbClr val="D60093"/>
            </a:solidFill>
            <a:round/>
            <a:headEnd/>
            <a:tailEnd/>
          </a:ln>
        </p:spPr>
        <p:txBody>
          <a:bodyPr/>
          <a:lstStyle/>
          <a:p>
            <a:pPr>
              <a:defRPr/>
            </a:pPr>
            <a:endParaRPr lang="en-US">
              <a:latin typeface="+mn-lt"/>
            </a:endParaRPr>
          </a:p>
        </p:txBody>
      </p:sp>
      <p:grpSp>
        <p:nvGrpSpPr>
          <p:cNvPr id="6" name="Group 33"/>
          <p:cNvGrpSpPr>
            <a:grpSpLocks/>
          </p:cNvGrpSpPr>
          <p:nvPr/>
        </p:nvGrpSpPr>
        <p:grpSpPr bwMode="auto">
          <a:xfrm flipV="1">
            <a:off x="7302500" y="3540125"/>
            <a:ext cx="338138" cy="784225"/>
            <a:chOff x="3089" y="3518"/>
            <a:chExt cx="213" cy="494"/>
          </a:xfrm>
        </p:grpSpPr>
        <p:sp>
          <p:nvSpPr>
            <p:cNvPr id="16434" name="Line 34"/>
            <p:cNvSpPr>
              <a:spLocks noChangeShapeType="1"/>
            </p:cNvSpPr>
            <p:nvPr/>
          </p:nvSpPr>
          <p:spPr bwMode="auto">
            <a:xfrm>
              <a:off x="3246" y="3518"/>
              <a:ext cx="56" cy="103"/>
            </a:xfrm>
            <a:prstGeom prst="line">
              <a:avLst/>
            </a:prstGeom>
            <a:noFill/>
            <a:ln w="28575">
              <a:solidFill>
                <a:srgbClr val="D60093"/>
              </a:solidFill>
              <a:round/>
              <a:headEnd/>
              <a:tailEnd/>
            </a:ln>
          </p:spPr>
          <p:txBody>
            <a:bodyPr/>
            <a:lstStyle/>
            <a:p>
              <a:pPr>
                <a:defRPr/>
              </a:pPr>
              <a:endParaRPr lang="en-US">
                <a:latin typeface="+mn-lt"/>
              </a:endParaRPr>
            </a:p>
          </p:txBody>
        </p:sp>
        <p:sp>
          <p:nvSpPr>
            <p:cNvPr id="16435" name="Line 35"/>
            <p:cNvSpPr>
              <a:spLocks noChangeShapeType="1"/>
            </p:cNvSpPr>
            <p:nvPr/>
          </p:nvSpPr>
          <p:spPr bwMode="auto">
            <a:xfrm flipH="1">
              <a:off x="3089" y="3622"/>
              <a:ext cx="213" cy="390"/>
            </a:xfrm>
            <a:prstGeom prst="line">
              <a:avLst/>
            </a:prstGeom>
            <a:noFill/>
            <a:ln w="28575">
              <a:solidFill>
                <a:srgbClr val="008000"/>
              </a:solidFill>
              <a:round/>
              <a:headEnd/>
              <a:tailEnd/>
            </a:ln>
          </p:spPr>
          <p:txBody>
            <a:bodyPr/>
            <a:lstStyle/>
            <a:p>
              <a:pPr>
                <a:defRPr/>
              </a:pPr>
              <a:endParaRPr lang="en-US">
                <a:latin typeface="+mn-lt"/>
              </a:endParaRPr>
            </a:p>
          </p:txBody>
        </p:sp>
      </p:grpSp>
      <p:sp>
        <p:nvSpPr>
          <p:cNvPr id="826404" name="Line 36"/>
          <p:cNvSpPr>
            <a:spLocks noChangeShapeType="1"/>
          </p:cNvSpPr>
          <p:nvPr/>
        </p:nvSpPr>
        <p:spPr bwMode="auto">
          <a:xfrm>
            <a:off x="7188200" y="3660775"/>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5" name="Line 37"/>
          <p:cNvSpPr>
            <a:spLocks noChangeShapeType="1"/>
          </p:cNvSpPr>
          <p:nvPr/>
        </p:nvSpPr>
        <p:spPr bwMode="auto">
          <a:xfrm>
            <a:off x="6924675" y="3843338"/>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6" name="Line 38"/>
          <p:cNvSpPr>
            <a:spLocks noChangeShapeType="1"/>
          </p:cNvSpPr>
          <p:nvPr/>
        </p:nvSpPr>
        <p:spPr bwMode="auto">
          <a:xfrm>
            <a:off x="7059613" y="37623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7" name="Line 39"/>
          <p:cNvSpPr>
            <a:spLocks noChangeShapeType="1"/>
          </p:cNvSpPr>
          <p:nvPr/>
        </p:nvSpPr>
        <p:spPr bwMode="auto">
          <a:xfrm flipH="1">
            <a:off x="6675438" y="2981325"/>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8" name="Line 40"/>
          <p:cNvSpPr>
            <a:spLocks noChangeShapeType="1"/>
          </p:cNvSpPr>
          <p:nvPr/>
        </p:nvSpPr>
        <p:spPr bwMode="auto">
          <a:xfrm flipH="1">
            <a:off x="6410325" y="2790825"/>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9" name="Line 41"/>
          <p:cNvSpPr>
            <a:spLocks noChangeShapeType="1"/>
          </p:cNvSpPr>
          <p:nvPr/>
        </p:nvSpPr>
        <p:spPr bwMode="auto">
          <a:xfrm flipH="1">
            <a:off x="6278563" y="2706688"/>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0" name="Line 42"/>
          <p:cNvSpPr>
            <a:spLocks noChangeShapeType="1"/>
          </p:cNvSpPr>
          <p:nvPr/>
        </p:nvSpPr>
        <p:spPr bwMode="auto">
          <a:xfrm flipH="1">
            <a:off x="6546850" y="2879725"/>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1" name="Line 43"/>
          <p:cNvSpPr>
            <a:spLocks noChangeShapeType="1"/>
          </p:cNvSpPr>
          <p:nvPr/>
        </p:nvSpPr>
        <p:spPr bwMode="auto">
          <a:xfrm>
            <a:off x="6794500" y="3927475"/>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2" name="Line 44"/>
          <p:cNvSpPr>
            <a:spLocks noChangeShapeType="1"/>
          </p:cNvSpPr>
          <p:nvPr/>
        </p:nvSpPr>
        <p:spPr bwMode="auto">
          <a:xfrm>
            <a:off x="6530975" y="4110038"/>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3" name="Line 45"/>
          <p:cNvSpPr>
            <a:spLocks noChangeShapeType="1"/>
          </p:cNvSpPr>
          <p:nvPr/>
        </p:nvSpPr>
        <p:spPr bwMode="auto">
          <a:xfrm>
            <a:off x="6665913" y="40290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4" name="Line 46"/>
          <p:cNvSpPr>
            <a:spLocks noChangeShapeType="1"/>
          </p:cNvSpPr>
          <p:nvPr/>
        </p:nvSpPr>
        <p:spPr bwMode="auto">
          <a:xfrm>
            <a:off x="6386513" y="42068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5" name="Line 47"/>
          <p:cNvSpPr>
            <a:spLocks noChangeShapeType="1"/>
          </p:cNvSpPr>
          <p:nvPr/>
        </p:nvSpPr>
        <p:spPr bwMode="auto">
          <a:xfrm>
            <a:off x="6256338" y="4291013"/>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6" name="Line 48"/>
          <p:cNvSpPr>
            <a:spLocks noChangeShapeType="1"/>
          </p:cNvSpPr>
          <p:nvPr/>
        </p:nvSpPr>
        <p:spPr bwMode="auto">
          <a:xfrm>
            <a:off x="5992813" y="44735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7" name="Line 49"/>
          <p:cNvSpPr>
            <a:spLocks noChangeShapeType="1"/>
          </p:cNvSpPr>
          <p:nvPr/>
        </p:nvSpPr>
        <p:spPr bwMode="auto">
          <a:xfrm>
            <a:off x="6127750" y="4392613"/>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8" name="Line 50"/>
          <p:cNvSpPr>
            <a:spLocks noChangeShapeType="1"/>
          </p:cNvSpPr>
          <p:nvPr/>
        </p:nvSpPr>
        <p:spPr bwMode="auto">
          <a:xfrm flipH="1">
            <a:off x="6005513" y="2527300"/>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9" name="Line 51"/>
          <p:cNvSpPr>
            <a:spLocks noChangeShapeType="1"/>
          </p:cNvSpPr>
          <p:nvPr/>
        </p:nvSpPr>
        <p:spPr bwMode="auto">
          <a:xfrm flipH="1">
            <a:off x="5873750" y="2443163"/>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20" name="Line 52"/>
          <p:cNvSpPr>
            <a:spLocks noChangeShapeType="1"/>
          </p:cNvSpPr>
          <p:nvPr/>
        </p:nvSpPr>
        <p:spPr bwMode="auto">
          <a:xfrm flipH="1">
            <a:off x="6142038" y="2616200"/>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27" name="Oval 59"/>
          <p:cNvSpPr>
            <a:spLocks noChangeArrowheads="1"/>
          </p:cNvSpPr>
          <p:nvPr/>
        </p:nvSpPr>
        <p:spPr bwMode="auto">
          <a:xfrm>
            <a:off x="2335213" y="3763963"/>
            <a:ext cx="301625" cy="301625"/>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28" name="Oval 60"/>
          <p:cNvSpPr>
            <a:spLocks noChangeArrowheads="1"/>
          </p:cNvSpPr>
          <p:nvPr/>
        </p:nvSpPr>
        <p:spPr bwMode="auto">
          <a:xfrm>
            <a:off x="2166938" y="3590925"/>
            <a:ext cx="649287" cy="649288"/>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29" name="Oval 61"/>
          <p:cNvSpPr>
            <a:spLocks noChangeArrowheads="1"/>
          </p:cNvSpPr>
          <p:nvPr/>
        </p:nvSpPr>
        <p:spPr bwMode="auto">
          <a:xfrm>
            <a:off x="1976438" y="3400425"/>
            <a:ext cx="1022350" cy="102235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0" name="Oval 62"/>
          <p:cNvSpPr>
            <a:spLocks noChangeArrowheads="1"/>
          </p:cNvSpPr>
          <p:nvPr/>
        </p:nvSpPr>
        <p:spPr bwMode="auto">
          <a:xfrm>
            <a:off x="1797050" y="3221038"/>
            <a:ext cx="1384300" cy="138430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1" name="Oval 63"/>
          <p:cNvSpPr>
            <a:spLocks noChangeArrowheads="1"/>
          </p:cNvSpPr>
          <p:nvPr/>
        </p:nvSpPr>
        <p:spPr bwMode="auto">
          <a:xfrm>
            <a:off x="1595438" y="3019425"/>
            <a:ext cx="1768475" cy="1768475"/>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2" name="Oval 64"/>
          <p:cNvSpPr>
            <a:spLocks noChangeArrowheads="1"/>
          </p:cNvSpPr>
          <p:nvPr/>
        </p:nvSpPr>
        <p:spPr bwMode="auto">
          <a:xfrm>
            <a:off x="1492250" y="3741738"/>
            <a:ext cx="301625" cy="301625"/>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3" name="Oval 65"/>
          <p:cNvSpPr>
            <a:spLocks noChangeArrowheads="1"/>
          </p:cNvSpPr>
          <p:nvPr/>
        </p:nvSpPr>
        <p:spPr bwMode="auto">
          <a:xfrm>
            <a:off x="1323975" y="3568700"/>
            <a:ext cx="649288" cy="649288"/>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4" name="Oval 66"/>
          <p:cNvSpPr>
            <a:spLocks noChangeArrowheads="1"/>
          </p:cNvSpPr>
          <p:nvPr/>
        </p:nvSpPr>
        <p:spPr bwMode="auto">
          <a:xfrm>
            <a:off x="1152525" y="3378200"/>
            <a:ext cx="1022350" cy="1022350"/>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5" name="Oval 67"/>
          <p:cNvSpPr>
            <a:spLocks noChangeArrowheads="1"/>
          </p:cNvSpPr>
          <p:nvPr/>
        </p:nvSpPr>
        <p:spPr bwMode="auto">
          <a:xfrm>
            <a:off x="960438" y="3198813"/>
            <a:ext cx="1384300" cy="1384300"/>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6" name="Oval 68"/>
          <p:cNvSpPr>
            <a:spLocks noChangeArrowheads="1"/>
          </p:cNvSpPr>
          <p:nvPr/>
        </p:nvSpPr>
        <p:spPr bwMode="auto">
          <a:xfrm>
            <a:off x="749300" y="2997200"/>
            <a:ext cx="1768475" cy="1768475"/>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8" name="Oval 70"/>
          <p:cNvSpPr>
            <a:spLocks noChangeArrowheads="1"/>
          </p:cNvSpPr>
          <p:nvPr/>
        </p:nvSpPr>
        <p:spPr bwMode="auto">
          <a:xfrm>
            <a:off x="1417638" y="2828925"/>
            <a:ext cx="2141537" cy="2141538"/>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9" name="Oval 71"/>
          <p:cNvSpPr>
            <a:spLocks noChangeArrowheads="1"/>
          </p:cNvSpPr>
          <p:nvPr/>
        </p:nvSpPr>
        <p:spPr bwMode="auto">
          <a:xfrm>
            <a:off x="1250950" y="2649538"/>
            <a:ext cx="2503488" cy="2503487"/>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40" name="Oval 72"/>
          <p:cNvSpPr>
            <a:spLocks noChangeArrowheads="1"/>
          </p:cNvSpPr>
          <p:nvPr/>
        </p:nvSpPr>
        <p:spPr bwMode="auto">
          <a:xfrm>
            <a:off x="1060450" y="2459038"/>
            <a:ext cx="2876550" cy="287655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41" name="Text Box 73"/>
          <p:cNvSpPr txBox="1">
            <a:spLocks noChangeArrowheads="1"/>
          </p:cNvSpPr>
          <p:nvPr/>
        </p:nvSpPr>
        <p:spPr bwMode="auto">
          <a:xfrm>
            <a:off x="1560513" y="5357813"/>
            <a:ext cx="1901825" cy="822325"/>
          </a:xfrm>
          <a:prstGeom prst="rect">
            <a:avLst/>
          </a:prstGeom>
          <a:noFill/>
          <a:ln w="9525">
            <a:noFill/>
            <a:miter lim="800000"/>
            <a:headEnd/>
            <a:tailEnd/>
          </a:ln>
        </p:spPr>
        <p:txBody>
          <a:bodyPr>
            <a:spAutoFit/>
          </a:bodyPr>
          <a:lstStyle/>
          <a:p>
            <a:pPr algn="ctr">
              <a:defRPr/>
            </a:pPr>
            <a:r>
              <a:rPr lang="en-US" altLang="en-US" dirty="0">
                <a:solidFill>
                  <a:schemeClr val="hlink"/>
                </a:solidFill>
                <a:latin typeface="+mn-lt"/>
              </a:rPr>
              <a:t>spherical </a:t>
            </a:r>
            <a:r>
              <a:rPr lang="en-US" altLang="en-US" dirty="0" err="1">
                <a:solidFill>
                  <a:schemeClr val="hlink"/>
                </a:solidFill>
                <a:latin typeface="+mn-lt"/>
              </a:rPr>
              <a:t>wavefront</a:t>
            </a:r>
            <a:endParaRPr lang="en-US" altLang="en-US" dirty="0">
              <a:solidFill>
                <a:schemeClr val="hlink"/>
              </a:solidFill>
              <a:latin typeface="+mn-lt"/>
            </a:endParaRPr>
          </a:p>
        </p:txBody>
      </p:sp>
      <p:sp>
        <p:nvSpPr>
          <p:cNvPr id="826442" name="Text Box 74"/>
          <p:cNvSpPr txBox="1">
            <a:spLocks noChangeArrowheads="1"/>
          </p:cNvSpPr>
          <p:nvPr/>
        </p:nvSpPr>
        <p:spPr bwMode="auto">
          <a:xfrm>
            <a:off x="5794375" y="5346700"/>
            <a:ext cx="2546350" cy="822325"/>
          </a:xfrm>
          <a:prstGeom prst="rect">
            <a:avLst/>
          </a:prstGeom>
          <a:noFill/>
          <a:ln w="9525">
            <a:noFill/>
            <a:miter lim="800000"/>
            <a:headEnd/>
            <a:tailEnd/>
          </a:ln>
        </p:spPr>
        <p:txBody>
          <a:bodyPr>
            <a:spAutoFit/>
          </a:bodyPr>
          <a:lstStyle/>
          <a:p>
            <a:pPr algn="ctr">
              <a:defRPr/>
            </a:pPr>
            <a:r>
              <a:rPr lang="en-US" altLang="en-US" dirty="0">
                <a:solidFill>
                  <a:schemeClr val="hlink"/>
                </a:solidFill>
                <a:latin typeface="+mn-lt"/>
              </a:rPr>
              <a:t>flat or straight </a:t>
            </a:r>
            <a:r>
              <a:rPr lang="en-US" altLang="en-US" dirty="0" err="1">
                <a:solidFill>
                  <a:schemeClr val="hlink"/>
                </a:solidFill>
                <a:latin typeface="+mn-lt"/>
              </a:rPr>
              <a:t>wavefront</a:t>
            </a:r>
            <a:endParaRPr lang="en-US" altLang="en-US" dirty="0">
              <a:solidFill>
                <a:schemeClr val="hlink"/>
              </a:solidFill>
              <a:latin typeface="+mn-lt"/>
            </a:endParaRPr>
          </a:p>
        </p:txBody>
      </p:sp>
      <p:grpSp>
        <p:nvGrpSpPr>
          <p:cNvPr id="7" name="Group 53"/>
          <p:cNvGrpSpPr>
            <a:grpSpLocks/>
          </p:cNvGrpSpPr>
          <p:nvPr/>
        </p:nvGrpSpPr>
        <p:grpSpPr bwMode="auto">
          <a:xfrm rot="10800000">
            <a:off x="692150" y="2387600"/>
            <a:ext cx="1052513" cy="2995613"/>
            <a:chOff x="4828" y="2627"/>
            <a:chExt cx="445" cy="1146"/>
          </a:xfrm>
        </p:grpSpPr>
        <p:grpSp>
          <p:nvGrpSpPr>
            <p:cNvPr id="17454" name="Group 54"/>
            <p:cNvGrpSpPr>
              <a:grpSpLocks/>
            </p:cNvGrpSpPr>
            <p:nvPr/>
          </p:nvGrpSpPr>
          <p:grpSpPr bwMode="auto">
            <a:xfrm>
              <a:off x="4879" y="2661"/>
              <a:ext cx="394" cy="1053"/>
              <a:chOff x="4305" y="2653"/>
              <a:chExt cx="394" cy="1576"/>
            </a:xfrm>
          </p:grpSpPr>
          <p:sp>
            <p:nvSpPr>
              <p:cNvPr id="16432" name="Rectangle 55"/>
              <p:cNvSpPr>
                <a:spLocks noChangeArrowheads="1"/>
              </p:cNvSpPr>
              <p:nvPr/>
            </p:nvSpPr>
            <p:spPr bwMode="auto">
              <a:xfrm>
                <a:off x="4304" y="2656"/>
                <a:ext cx="394" cy="1576"/>
              </a:xfrm>
              <a:prstGeom prst="rect">
                <a:avLst/>
              </a:prstGeom>
              <a:solidFill>
                <a:schemeClr val="accent1"/>
              </a:solidFill>
              <a:ln w="9525">
                <a:noFill/>
                <a:miter lim="800000"/>
                <a:headEnd/>
                <a:tailEnd/>
              </a:ln>
            </p:spPr>
            <p:txBody>
              <a:bodyPr rot="10800000" wrap="none" anchor="ctr"/>
              <a:lstStyle/>
              <a:p>
                <a:pPr>
                  <a:defRPr/>
                </a:pPr>
                <a:endParaRPr lang="en-US" altLang="en-US">
                  <a:latin typeface="+mn-lt"/>
                </a:endParaRPr>
              </a:p>
            </p:txBody>
          </p:sp>
          <p:sp>
            <p:nvSpPr>
              <p:cNvPr id="16433" name="Line 56"/>
              <p:cNvSpPr>
                <a:spLocks noChangeShapeType="1"/>
              </p:cNvSpPr>
              <p:nvPr/>
            </p:nvSpPr>
            <p:spPr bwMode="auto">
              <a:xfrm>
                <a:off x="4304" y="2655"/>
                <a:ext cx="0" cy="1576"/>
              </a:xfrm>
              <a:prstGeom prst="line">
                <a:avLst/>
              </a:prstGeom>
              <a:noFill/>
              <a:ln w="9525">
                <a:solidFill>
                  <a:schemeClr val="tx1"/>
                </a:solidFill>
                <a:round/>
                <a:headEnd/>
                <a:tailEnd/>
              </a:ln>
            </p:spPr>
            <p:txBody>
              <a:bodyPr/>
              <a:lstStyle/>
              <a:p>
                <a:pPr>
                  <a:defRPr/>
                </a:pPr>
                <a:endParaRPr lang="en-US">
                  <a:latin typeface="+mn-lt"/>
                </a:endParaRPr>
              </a:p>
            </p:txBody>
          </p:sp>
        </p:grpSp>
        <p:sp>
          <p:nvSpPr>
            <p:cNvPr id="16431" name="Text Box 57"/>
            <p:cNvSpPr txBox="1">
              <a:spLocks noChangeArrowheads="1"/>
            </p:cNvSpPr>
            <p:nvPr/>
          </p:nvSpPr>
          <p:spPr bwMode="auto">
            <a:xfrm rot="16200000">
              <a:off x="4351" y="3103"/>
              <a:ext cx="1146" cy="193"/>
            </a:xfrm>
            <a:prstGeom prst="rect">
              <a:avLst/>
            </a:prstGeom>
            <a:noFill/>
            <a:ln w="9525">
              <a:noFill/>
              <a:miter lim="800000"/>
              <a:headEnd/>
              <a:tailEnd/>
            </a:ln>
          </p:spPr>
          <p:txBody>
            <a:bodyPr>
              <a:spAutoFit/>
            </a:bodyPr>
            <a:lstStyle/>
            <a:p>
              <a:pPr algn="ctr">
                <a:spcBef>
                  <a:spcPct val="50000"/>
                </a:spcBef>
                <a:defRPr/>
              </a:pPr>
              <a:r>
                <a:rPr lang="en-US" altLang="en-US" dirty="0">
                  <a:solidFill>
                    <a:schemeClr val="hlink"/>
                  </a:solidFill>
                  <a:latin typeface="+mn-lt"/>
                </a:rPr>
                <a:t>reflective surface</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6370">
                                            <p:txEl>
                                              <p:pRg st="1" end="1"/>
                                            </p:txEl>
                                          </p:spTgt>
                                        </p:tgtEl>
                                        <p:attrNameLst>
                                          <p:attrName>style.visibility</p:attrName>
                                        </p:attrNameLst>
                                      </p:cBhvr>
                                      <p:to>
                                        <p:strVal val="visible"/>
                                      </p:to>
                                    </p:set>
                                    <p:anim calcmode="lin" valueType="num">
                                      <p:cBhvr additive="base">
                                        <p:cTn id="7" dur="500" fill="hold"/>
                                        <p:tgtEl>
                                          <p:spTgt spid="826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826419"/>
                                        </p:tgtEl>
                                        <p:attrNameLst>
                                          <p:attrName>style.visibility</p:attrName>
                                        </p:attrNameLst>
                                      </p:cBhvr>
                                      <p:to>
                                        <p:strVal val="visible"/>
                                      </p:to>
                                    </p:set>
                                    <p:animEffect transition="in" filter="fade">
                                      <p:cBhvr>
                                        <p:cTn id="17" dur="1000"/>
                                        <p:tgtEl>
                                          <p:spTgt spid="826419"/>
                                        </p:tgtEl>
                                      </p:cBhvr>
                                    </p:animEffect>
                                  </p:childTnLst>
                                  <p:subTnLst>
                                    <p:audio>
                                      <p:cMediaNode>
                                        <p:cTn display="0" masterRel="sameClick">
                                          <p:stCondLst>
                                            <p:cond evt="begin" delay="0">
                                              <p:tn val="15"/>
                                            </p:cond>
                                          </p:stCondLst>
                                          <p:endCondLst>
                                            <p:cond evt="onStopAudio" delay="0">
                                              <p:tgtEl>
                                                <p:sldTgt/>
                                              </p:tgtEl>
                                            </p:cond>
                                          </p:endCondLst>
                                        </p:cTn>
                                        <p:tgtEl>
                                          <p:sndTgt r:embed="rId5" name="click.wav"/>
                                        </p:tgtEl>
                                      </p:cMediaNode>
                                    </p:audio>
                                  </p:sub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826418"/>
                                        </p:tgtEl>
                                        <p:attrNameLst>
                                          <p:attrName>style.visibility</p:attrName>
                                        </p:attrNameLst>
                                      </p:cBhvr>
                                      <p:to>
                                        <p:strVal val="visible"/>
                                      </p:to>
                                    </p:set>
                                    <p:animEffect transition="in" filter="fade">
                                      <p:cBhvr>
                                        <p:cTn id="21" dur="1000"/>
                                        <p:tgtEl>
                                          <p:spTgt spid="826418"/>
                                        </p:tgtEl>
                                      </p:cBhvr>
                                    </p:animEffect>
                                  </p:childTnLst>
                                  <p:subTnLst>
                                    <p:audio>
                                      <p:cMediaNode>
                                        <p:cTn display="0" masterRel="sameClick">
                                          <p:stCondLst>
                                            <p:cond evt="begin" delay="0">
                                              <p:tn val="19"/>
                                            </p:cond>
                                          </p:stCondLst>
                                          <p:endCondLst>
                                            <p:cond evt="onStopAudio" delay="0">
                                              <p:tgtEl>
                                                <p:sldTgt/>
                                              </p:tgtEl>
                                            </p:cond>
                                          </p:endCondLst>
                                        </p:cTn>
                                        <p:tgtEl>
                                          <p:sndTgt r:embed="rId5" name="click.wav"/>
                                        </p:tgtEl>
                                      </p:cMediaNode>
                                    </p:audio>
                                  </p:subTnLst>
                                </p:cTn>
                              </p:par>
                            </p:childTnLst>
                          </p:cTn>
                        </p:par>
                        <p:par>
                          <p:cTn id="22" fill="hold" nodeType="afterGroup">
                            <p:stCondLst>
                              <p:cond delay="2500"/>
                            </p:stCondLst>
                            <p:childTnLst>
                              <p:par>
                                <p:cTn id="23" presetID="10" presetClass="entr" presetSubtype="0" fill="hold" nodeType="afterEffect">
                                  <p:stCondLst>
                                    <p:cond delay="0"/>
                                  </p:stCondLst>
                                  <p:childTnLst>
                                    <p:set>
                                      <p:cBhvr>
                                        <p:cTn id="24" dur="1" fill="hold">
                                          <p:stCondLst>
                                            <p:cond delay="0"/>
                                          </p:stCondLst>
                                        </p:cTn>
                                        <p:tgtEl>
                                          <p:spTgt spid="826420"/>
                                        </p:tgtEl>
                                        <p:attrNameLst>
                                          <p:attrName>style.visibility</p:attrName>
                                        </p:attrNameLst>
                                      </p:cBhvr>
                                      <p:to>
                                        <p:strVal val="visible"/>
                                      </p:to>
                                    </p:set>
                                    <p:animEffect transition="in" filter="fade">
                                      <p:cBhvr>
                                        <p:cTn id="25" dur="1000"/>
                                        <p:tgtEl>
                                          <p:spTgt spid="826420"/>
                                        </p:tgtEl>
                                      </p:cBhvr>
                                    </p:animEffect>
                                  </p:childTnLst>
                                  <p:subTnLst>
                                    <p:audio>
                                      <p:cMediaNode>
                                        <p:cTn display="0" masterRel="sameClick">
                                          <p:stCondLst>
                                            <p:cond evt="begin" delay="0">
                                              <p:tn val="23"/>
                                            </p:cond>
                                          </p:stCondLst>
                                          <p:endCondLst>
                                            <p:cond evt="onStopAudio" delay="0">
                                              <p:tgtEl>
                                                <p:sldTgt/>
                                              </p:tgtEl>
                                            </p:cond>
                                          </p:endCondLst>
                                        </p:cTn>
                                        <p:tgtEl>
                                          <p:sndTgt r:embed="rId5" name="click.wav"/>
                                        </p:tgtEl>
                                      </p:cMediaNode>
                                    </p:audio>
                                  </p:subTnLst>
                                </p:cTn>
                              </p:par>
                            </p:childTnLst>
                          </p:cTn>
                        </p:par>
                        <p:par>
                          <p:cTn id="26" fill="hold" nodeType="afterGroup">
                            <p:stCondLst>
                              <p:cond delay="3500"/>
                            </p:stCondLst>
                            <p:childTnLst>
                              <p:par>
                                <p:cTn id="27" presetID="10" presetClass="entr" presetSubtype="0" fill="hold" nodeType="afterEffect">
                                  <p:stCondLst>
                                    <p:cond delay="0"/>
                                  </p:stCondLst>
                                  <p:childTnLst>
                                    <p:set>
                                      <p:cBhvr>
                                        <p:cTn id="28" dur="1" fill="hold">
                                          <p:stCondLst>
                                            <p:cond delay="0"/>
                                          </p:stCondLst>
                                        </p:cTn>
                                        <p:tgtEl>
                                          <p:spTgt spid="826409"/>
                                        </p:tgtEl>
                                        <p:attrNameLst>
                                          <p:attrName>style.visibility</p:attrName>
                                        </p:attrNameLst>
                                      </p:cBhvr>
                                      <p:to>
                                        <p:strVal val="visible"/>
                                      </p:to>
                                    </p:set>
                                    <p:animEffect transition="in" filter="fade">
                                      <p:cBhvr>
                                        <p:cTn id="29" dur="1000"/>
                                        <p:tgtEl>
                                          <p:spTgt spid="826409"/>
                                        </p:tgtEl>
                                      </p:cBhvr>
                                    </p:animEffect>
                                  </p:childTnLst>
                                  <p:subTnLst>
                                    <p:audio>
                                      <p:cMediaNode>
                                        <p:cTn display="0" masterRel="sameClick">
                                          <p:stCondLst>
                                            <p:cond evt="begin" delay="0">
                                              <p:tn val="27"/>
                                            </p:cond>
                                          </p:stCondLst>
                                          <p:endCondLst>
                                            <p:cond evt="onStopAudio" delay="0">
                                              <p:tgtEl>
                                                <p:sldTgt/>
                                              </p:tgtEl>
                                            </p:cond>
                                          </p:endCondLst>
                                        </p:cTn>
                                        <p:tgtEl>
                                          <p:sndTgt r:embed="rId5" name="click.wav"/>
                                        </p:tgtEl>
                                      </p:cMediaNode>
                                    </p:audio>
                                  </p:subTnLst>
                                </p:cTn>
                              </p:par>
                            </p:childTnLst>
                          </p:cTn>
                        </p:par>
                        <p:par>
                          <p:cTn id="30" fill="hold" nodeType="afterGroup">
                            <p:stCondLst>
                              <p:cond delay="4500"/>
                            </p:stCondLst>
                            <p:childTnLst>
                              <p:par>
                                <p:cTn id="31" presetID="10" presetClass="entr" presetSubtype="0" fill="hold" nodeType="afterEffect">
                                  <p:stCondLst>
                                    <p:cond delay="0"/>
                                  </p:stCondLst>
                                  <p:childTnLst>
                                    <p:set>
                                      <p:cBhvr>
                                        <p:cTn id="32" dur="1" fill="hold">
                                          <p:stCondLst>
                                            <p:cond delay="0"/>
                                          </p:stCondLst>
                                        </p:cTn>
                                        <p:tgtEl>
                                          <p:spTgt spid="826408"/>
                                        </p:tgtEl>
                                        <p:attrNameLst>
                                          <p:attrName>style.visibility</p:attrName>
                                        </p:attrNameLst>
                                      </p:cBhvr>
                                      <p:to>
                                        <p:strVal val="visible"/>
                                      </p:to>
                                    </p:set>
                                    <p:animEffect transition="in" filter="fade">
                                      <p:cBhvr>
                                        <p:cTn id="33" dur="1000"/>
                                        <p:tgtEl>
                                          <p:spTgt spid="826408"/>
                                        </p:tgtEl>
                                      </p:cBhvr>
                                    </p:animEffect>
                                  </p:childTnLst>
                                  <p:subTnLst>
                                    <p:audio>
                                      <p:cMediaNode>
                                        <p:cTn display="0" masterRel="sameClick">
                                          <p:stCondLst>
                                            <p:cond evt="begin" delay="0">
                                              <p:tn val="31"/>
                                            </p:cond>
                                          </p:stCondLst>
                                          <p:endCondLst>
                                            <p:cond evt="onStopAudio" delay="0">
                                              <p:tgtEl>
                                                <p:sldTgt/>
                                              </p:tgtEl>
                                            </p:cond>
                                          </p:endCondLst>
                                        </p:cTn>
                                        <p:tgtEl>
                                          <p:sndTgt r:embed="rId5" name="click.wav"/>
                                        </p:tgtEl>
                                      </p:cMediaNode>
                                    </p:audio>
                                  </p:subTnLst>
                                </p:cTn>
                              </p:par>
                            </p:childTnLst>
                          </p:cTn>
                        </p:par>
                        <p:par>
                          <p:cTn id="34" fill="hold" nodeType="afterGroup">
                            <p:stCondLst>
                              <p:cond delay="5500"/>
                            </p:stCondLst>
                            <p:childTnLst>
                              <p:par>
                                <p:cTn id="35" presetID="10" presetClass="entr" presetSubtype="0" fill="hold" nodeType="afterEffect">
                                  <p:stCondLst>
                                    <p:cond delay="0"/>
                                  </p:stCondLst>
                                  <p:childTnLst>
                                    <p:set>
                                      <p:cBhvr>
                                        <p:cTn id="36" dur="1" fill="hold">
                                          <p:stCondLst>
                                            <p:cond delay="0"/>
                                          </p:stCondLst>
                                        </p:cTn>
                                        <p:tgtEl>
                                          <p:spTgt spid="826410"/>
                                        </p:tgtEl>
                                        <p:attrNameLst>
                                          <p:attrName>style.visibility</p:attrName>
                                        </p:attrNameLst>
                                      </p:cBhvr>
                                      <p:to>
                                        <p:strVal val="visible"/>
                                      </p:to>
                                    </p:set>
                                    <p:animEffect transition="in" filter="fade">
                                      <p:cBhvr>
                                        <p:cTn id="37" dur="1000"/>
                                        <p:tgtEl>
                                          <p:spTgt spid="826410"/>
                                        </p:tgtEl>
                                      </p:cBhvr>
                                    </p:animEffect>
                                  </p:childTnLst>
                                  <p:subTnLst>
                                    <p:audio>
                                      <p:cMediaNode>
                                        <p:cTn display="0" masterRel="sameClick">
                                          <p:stCondLst>
                                            <p:cond evt="begin" delay="0">
                                              <p:tn val="35"/>
                                            </p:cond>
                                          </p:stCondLst>
                                          <p:endCondLst>
                                            <p:cond evt="onStopAudio" delay="0">
                                              <p:tgtEl>
                                                <p:sldTgt/>
                                              </p:tgtEl>
                                            </p:cond>
                                          </p:endCondLst>
                                        </p:cTn>
                                        <p:tgtEl>
                                          <p:sndTgt r:embed="rId5" name="click.wav"/>
                                        </p:tgtEl>
                                      </p:cMediaNode>
                                    </p:audio>
                                  </p:subTnLst>
                                </p:cTn>
                              </p:par>
                            </p:childTnLst>
                          </p:cTn>
                        </p:par>
                        <p:par>
                          <p:cTn id="38" fill="hold" nodeType="afterGroup">
                            <p:stCondLst>
                              <p:cond delay="6500"/>
                            </p:stCondLst>
                            <p:childTnLst>
                              <p:par>
                                <p:cTn id="39" presetID="10" presetClass="entr" presetSubtype="0" fill="hold" nodeType="afterEffect">
                                  <p:stCondLst>
                                    <p:cond delay="0"/>
                                  </p:stCondLst>
                                  <p:childTnLst>
                                    <p:set>
                                      <p:cBhvr>
                                        <p:cTn id="40" dur="1" fill="hold">
                                          <p:stCondLst>
                                            <p:cond delay="0"/>
                                          </p:stCondLst>
                                        </p:cTn>
                                        <p:tgtEl>
                                          <p:spTgt spid="826407"/>
                                        </p:tgtEl>
                                        <p:attrNameLst>
                                          <p:attrName>style.visibility</p:attrName>
                                        </p:attrNameLst>
                                      </p:cBhvr>
                                      <p:to>
                                        <p:strVal val="visible"/>
                                      </p:to>
                                    </p:set>
                                    <p:animEffect transition="in" filter="fade">
                                      <p:cBhvr>
                                        <p:cTn id="41" dur="1000"/>
                                        <p:tgtEl>
                                          <p:spTgt spid="826407"/>
                                        </p:tgtEl>
                                      </p:cBhvr>
                                    </p:animEffect>
                                  </p:childTnLst>
                                  <p:subTnLst>
                                    <p:audio>
                                      <p:cMediaNode>
                                        <p:cTn display="0" masterRel="sameClick">
                                          <p:stCondLst>
                                            <p:cond evt="begin" delay="0">
                                              <p:tn val="39"/>
                                            </p:cond>
                                          </p:stCondLst>
                                          <p:endCondLst>
                                            <p:cond evt="onStopAudio" delay="0">
                                              <p:tgtEl>
                                                <p:sldTgt/>
                                              </p:tgtEl>
                                            </p:cond>
                                          </p:endCondLst>
                                        </p:cTn>
                                        <p:tgtEl>
                                          <p:sndTgt r:embed="rId5" name="click.wav"/>
                                        </p:tgtEl>
                                      </p:cMediaNode>
                                    </p:audio>
                                  </p:subTnLst>
                                </p:cTn>
                              </p:par>
                            </p:childTnLst>
                          </p:cTn>
                        </p:par>
                        <p:par>
                          <p:cTn id="42" fill="hold" nodeType="afterGroup">
                            <p:stCondLst>
                              <p:cond delay="7500"/>
                            </p:stCondLst>
                            <p:childTnLst>
                              <p:par>
                                <p:cTn id="43" presetID="10" presetClass="entr" presetSubtype="0" fill="hold" nodeType="afterEffect">
                                  <p:stCondLst>
                                    <p:cond delay="0"/>
                                  </p:stCondLst>
                                  <p:childTnLst>
                                    <p:set>
                                      <p:cBhvr>
                                        <p:cTn id="44" dur="1" fill="hold">
                                          <p:stCondLst>
                                            <p:cond delay="0"/>
                                          </p:stCondLst>
                                        </p:cTn>
                                        <p:tgtEl>
                                          <p:spTgt spid="826399"/>
                                        </p:tgtEl>
                                        <p:attrNameLst>
                                          <p:attrName>style.visibility</p:attrName>
                                        </p:attrNameLst>
                                      </p:cBhvr>
                                      <p:to>
                                        <p:strVal val="visible"/>
                                      </p:to>
                                    </p:set>
                                    <p:animEffect transition="in" filter="fade">
                                      <p:cBhvr>
                                        <p:cTn id="45" dur="1000"/>
                                        <p:tgtEl>
                                          <p:spTgt spid="826399"/>
                                        </p:tgtEl>
                                      </p:cBhvr>
                                    </p:animEffect>
                                  </p:childTnLst>
                                  <p:subTnLst>
                                    <p:audio>
                                      <p:cMediaNode>
                                        <p:cTn display="0" masterRel="sameClick">
                                          <p:stCondLst>
                                            <p:cond evt="begin" delay="0">
                                              <p:tn val="43"/>
                                            </p:cond>
                                          </p:stCondLst>
                                          <p:endCondLst>
                                            <p:cond evt="onStopAudio" delay="0">
                                              <p:tgtEl>
                                                <p:sldTgt/>
                                              </p:tgtEl>
                                            </p:cond>
                                          </p:endCondLst>
                                        </p:cTn>
                                        <p:tgtEl>
                                          <p:sndTgt r:embed="rId5" name="click.wav"/>
                                        </p:tgtEl>
                                      </p:cMediaNode>
                                    </p:audio>
                                  </p:subTnLst>
                                </p:cTn>
                              </p:par>
                            </p:childTnLst>
                          </p:cTn>
                        </p:par>
                        <p:par>
                          <p:cTn id="46" fill="hold" nodeType="afterGroup">
                            <p:stCondLst>
                              <p:cond delay="8500"/>
                            </p:stCondLst>
                            <p:childTnLst>
                              <p:par>
                                <p:cTn id="47" presetID="10" presetClass="entr" presetSubtype="0" fill="hold" nodeType="afterEffect">
                                  <p:stCondLst>
                                    <p:cond delay="0"/>
                                  </p:stCondLst>
                                  <p:childTnLst>
                                    <p:set>
                                      <p:cBhvr>
                                        <p:cTn id="48" dur="1" fill="hold">
                                          <p:stCondLst>
                                            <p:cond delay="0"/>
                                          </p:stCondLst>
                                        </p:cTn>
                                        <p:tgtEl>
                                          <p:spTgt spid="826398"/>
                                        </p:tgtEl>
                                        <p:attrNameLst>
                                          <p:attrName>style.visibility</p:attrName>
                                        </p:attrNameLst>
                                      </p:cBhvr>
                                      <p:to>
                                        <p:strVal val="visible"/>
                                      </p:to>
                                    </p:set>
                                    <p:animEffect transition="in" filter="fade">
                                      <p:cBhvr>
                                        <p:cTn id="49" dur="1000"/>
                                        <p:tgtEl>
                                          <p:spTgt spid="826398"/>
                                        </p:tgtEl>
                                      </p:cBhvr>
                                    </p:animEffect>
                                  </p:childTnLst>
                                  <p:subTnLst>
                                    <p:audio>
                                      <p:cMediaNode>
                                        <p:cTn display="0" masterRel="sameClick">
                                          <p:stCondLst>
                                            <p:cond evt="begin" delay="0">
                                              <p:tn val="47"/>
                                            </p:cond>
                                          </p:stCondLst>
                                          <p:endCondLst>
                                            <p:cond evt="onStopAudio" delay="0">
                                              <p:tgtEl>
                                                <p:sldTgt/>
                                              </p:tgtEl>
                                            </p:cond>
                                          </p:endCondLst>
                                        </p:cTn>
                                        <p:tgtEl>
                                          <p:sndTgt r:embed="rId5" name="click.wav"/>
                                        </p:tgtEl>
                                      </p:cMediaNode>
                                    </p:audio>
                                  </p:subTnLst>
                                </p:cTn>
                              </p:par>
                            </p:childTnLst>
                          </p:cTn>
                        </p:par>
                        <p:par>
                          <p:cTn id="50" fill="hold" nodeType="afterGroup">
                            <p:stCondLst>
                              <p:cond delay="9500"/>
                            </p:stCondLst>
                            <p:childTnLst>
                              <p:par>
                                <p:cTn id="51" presetID="10" presetClass="entr" presetSubtype="0" fill="hold" nodeType="afterEffect">
                                  <p:stCondLst>
                                    <p:cond delay="0"/>
                                  </p:stCondLst>
                                  <p:childTnLst>
                                    <p:set>
                                      <p:cBhvr>
                                        <p:cTn id="52" dur="1" fill="hold">
                                          <p:stCondLst>
                                            <p:cond delay="0"/>
                                          </p:stCondLst>
                                        </p:cTn>
                                        <p:tgtEl>
                                          <p:spTgt spid="826400"/>
                                        </p:tgtEl>
                                        <p:attrNameLst>
                                          <p:attrName>style.visibility</p:attrName>
                                        </p:attrNameLst>
                                      </p:cBhvr>
                                      <p:to>
                                        <p:strVal val="visible"/>
                                      </p:to>
                                    </p:set>
                                    <p:animEffect transition="in" filter="fade">
                                      <p:cBhvr>
                                        <p:cTn id="53" dur="1000"/>
                                        <p:tgtEl>
                                          <p:spTgt spid="826400"/>
                                        </p:tgtEl>
                                      </p:cBhvr>
                                    </p:animEffect>
                                  </p:childTnLst>
                                  <p:subTnLst>
                                    <p:audio>
                                      <p:cMediaNode>
                                        <p:cTn display="0" masterRel="sameClick">
                                          <p:stCondLst>
                                            <p:cond evt="begin" delay="0">
                                              <p:tn val="51"/>
                                            </p:cond>
                                          </p:stCondLst>
                                          <p:endCondLst>
                                            <p:cond evt="onStopAudio" delay="0">
                                              <p:tgtEl>
                                                <p:sldTgt/>
                                              </p:tgtEl>
                                            </p:cond>
                                          </p:endCondLst>
                                        </p:cTn>
                                        <p:tgtEl>
                                          <p:sndTgt r:embed="rId5" name="click.wav"/>
                                        </p:tgtEl>
                                      </p:cMediaNode>
                                    </p:audio>
                                  </p:subTnLst>
                                </p:cTn>
                              </p:par>
                            </p:childTnLst>
                          </p:cTn>
                        </p:par>
                        <p:par>
                          <p:cTn id="54" fill="hold" nodeType="afterGroup">
                            <p:stCondLst>
                              <p:cond delay="10500"/>
                            </p:stCondLst>
                            <p:childTnLst>
                              <p:par>
                                <p:cTn id="55" presetID="10" presetClass="entr" presetSubtype="0" fill="hold" nodeType="afterEffect">
                                  <p:stCondLst>
                                    <p:cond delay="0"/>
                                  </p:stCondLst>
                                  <p:childTnLst>
                                    <p:set>
                                      <p:cBhvr>
                                        <p:cTn id="56" dur="1" fill="hold">
                                          <p:stCondLst>
                                            <p:cond delay="0"/>
                                          </p:stCondLst>
                                        </p:cTn>
                                        <p:tgtEl>
                                          <p:spTgt spid="826390"/>
                                        </p:tgtEl>
                                        <p:attrNameLst>
                                          <p:attrName>style.visibility</p:attrName>
                                        </p:attrNameLst>
                                      </p:cBhvr>
                                      <p:to>
                                        <p:strVal val="visible"/>
                                      </p:to>
                                    </p:set>
                                    <p:animEffect transition="in" filter="fade">
                                      <p:cBhvr>
                                        <p:cTn id="57" dur="1000"/>
                                        <p:tgtEl>
                                          <p:spTgt spid="826390"/>
                                        </p:tgtEl>
                                      </p:cBhvr>
                                    </p:animEffect>
                                  </p:childTnLst>
                                  <p:subTnLst>
                                    <p:audio>
                                      <p:cMediaNode>
                                        <p:cTn display="0" masterRel="sameClick">
                                          <p:stCondLst>
                                            <p:cond evt="begin" delay="0">
                                              <p:tn val="55"/>
                                            </p:cond>
                                          </p:stCondLst>
                                          <p:endCondLst>
                                            <p:cond evt="onStopAudio" delay="0">
                                              <p:tgtEl>
                                                <p:sldTgt/>
                                              </p:tgtEl>
                                            </p:cond>
                                          </p:endCondLst>
                                        </p:cTn>
                                        <p:tgtEl>
                                          <p:sndTgt r:embed="rId5" name="click.wav"/>
                                        </p:tgtEl>
                                      </p:cMediaNode>
                                    </p:audio>
                                  </p:subTnLst>
                                </p:cTn>
                              </p:par>
                            </p:childTnLst>
                          </p:cTn>
                        </p:par>
                        <p:par>
                          <p:cTn id="58" fill="hold" nodeType="afterGroup">
                            <p:stCondLst>
                              <p:cond delay="11500"/>
                            </p:stCondLst>
                            <p:childTnLst>
                              <p:par>
                                <p:cTn id="59" presetID="10"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par>
                          <p:cTn id="62" fill="hold" nodeType="afterGroup">
                            <p:stCondLst>
                              <p:cond delay="12500"/>
                            </p:stCondLst>
                            <p:childTnLst>
                              <p:par>
                                <p:cTn id="63" presetID="10"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childTnLst>
                                  <p:subTnLst>
                                    <p:audio>
                                      <p:cMediaNode>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par>
                          <p:cTn id="66" fill="hold" nodeType="afterGroup">
                            <p:stCondLst>
                              <p:cond delay="13500"/>
                            </p:stCondLst>
                            <p:childTnLst>
                              <p:par>
                                <p:cTn id="67" presetID="10" presetClass="entr" presetSubtype="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childTnLst>
                                  <p:subTnLst>
                                    <p:audio>
                                      <p:cMediaNode>
                                        <p:cTn display="0" masterRel="sameClick">
                                          <p:stCondLst>
                                            <p:cond evt="begin" delay="0">
                                              <p:tn val="67"/>
                                            </p:cond>
                                          </p:stCondLst>
                                          <p:endCondLst>
                                            <p:cond evt="onStopAudio" delay="0">
                                              <p:tgtEl>
                                                <p:sldTgt/>
                                              </p:tgtEl>
                                            </p:cond>
                                          </p:endCondLst>
                                        </p:cTn>
                                        <p:tgtEl>
                                          <p:sndTgt r:embed="rId5" name="click.wav"/>
                                        </p:tgtEl>
                                      </p:cMediaNode>
                                    </p:audio>
                                  </p:subTnLst>
                                </p:cTn>
                              </p:par>
                            </p:childTnLst>
                          </p:cTn>
                        </p:par>
                        <p:par>
                          <p:cTn id="70" fill="hold" nodeType="afterGroup">
                            <p:stCondLst>
                              <p:cond delay="14500"/>
                            </p:stCondLst>
                            <p:childTnLst>
                              <p:par>
                                <p:cTn id="71" presetID="10" presetClass="entr" presetSubtype="0" fill="hold" nodeType="afterEffect">
                                  <p:stCondLst>
                                    <p:cond delay="0"/>
                                  </p:stCondLst>
                                  <p:childTnLst>
                                    <p:set>
                                      <p:cBhvr>
                                        <p:cTn id="72" dur="1" fill="hold">
                                          <p:stCondLst>
                                            <p:cond delay="0"/>
                                          </p:stCondLst>
                                        </p:cTn>
                                        <p:tgtEl>
                                          <p:spTgt spid="826404"/>
                                        </p:tgtEl>
                                        <p:attrNameLst>
                                          <p:attrName>style.visibility</p:attrName>
                                        </p:attrNameLst>
                                      </p:cBhvr>
                                      <p:to>
                                        <p:strVal val="visible"/>
                                      </p:to>
                                    </p:set>
                                    <p:animEffect transition="in" filter="fade">
                                      <p:cBhvr>
                                        <p:cTn id="73" dur="1000"/>
                                        <p:tgtEl>
                                          <p:spTgt spid="826404"/>
                                        </p:tgtEl>
                                      </p:cBhvr>
                                    </p:animEffect>
                                  </p:childTnLst>
                                  <p:subTnLst>
                                    <p:audio>
                                      <p:cMediaNode>
                                        <p:cTn display="0" masterRel="sameClick">
                                          <p:stCondLst>
                                            <p:cond evt="begin" delay="0">
                                              <p:tn val="71"/>
                                            </p:cond>
                                          </p:stCondLst>
                                          <p:endCondLst>
                                            <p:cond evt="onStopAudio" delay="0">
                                              <p:tgtEl>
                                                <p:sldTgt/>
                                              </p:tgtEl>
                                            </p:cond>
                                          </p:endCondLst>
                                        </p:cTn>
                                        <p:tgtEl>
                                          <p:sndTgt r:embed="rId5" name="click.wav"/>
                                        </p:tgtEl>
                                      </p:cMediaNode>
                                    </p:audio>
                                  </p:subTnLst>
                                </p:cTn>
                              </p:par>
                            </p:childTnLst>
                          </p:cTn>
                        </p:par>
                        <p:par>
                          <p:cTn id="74" fill="hold" nodeType="afterGroup">
                            <p:stCondLst>
                              <p:cond delay="15500"/>
                            </p:stCondLst>
                            <p:childTnLst>
                              <p:par>
                                <p:cTn id="75" presetID="10" presetClass="entr" presetSubtype="0" fill="hold" nodeType="afterEffect">
                                  <p:stCondLst>
                                    <p:cond delay="0"/>
                                  </p:stCondLst>
                                  <p:childTnLst>
                                    <p:set>
                                      <p:cBhvr>
                                        <p:cTn id="76" dur="1" fill="hold">
                                          <p:stCondLst>
                                            <p:cond delay="0"/>
                                          </p:stCondLst>
                                        </p:cTn>
                                        <p:tgtEl>
                                          <p:spTgt spid="826406"/>
                                        </p:tgtEl>
                                        <p:attrNameLst>
                                          <p:attrName>style.visibility</p:attrName>
                                        </p:attrNameLst>
                                      </p:cBhvr>
                                      <p:to>
                                        <p:strVal val="visible"/>
                                      </p:to>
                                    </p:set>
                                    <p:animEffect transition="in" filter="fade">
                                      <p:cBhvr>
                                        <p:cTn id="77" dur="1000"/>
                                        <p:tgtEl>
                                          <p:spTgt spid="826406"/>
                                        </p:tgtEl>
                                      </p:cBhvr>
                                    </p:animEffect>
                                  </p:childTnLst>
                                  <p:subTnLst>
                                    <p:audio>
                                      <p:cMediaNode>
                                        <p:cTn display="0" masterRel="sameClick">
                                          <p:stCondLst>
                                            <p:cond evt="begin" delay="0">
                                              <p:tn val="75"/>
                                            </p:cond>
                                          </p:stCondLst>
                                          <p:endCondLst>
                                            <p:cond evt="onStopAudio" delay="0">
                                              <p:tgtEl>
                                                <p:sldTgt/>
                                              </p:tgtEl>
                                            </p:cond>
                                          </p:endCondLst>
                                        </p:cTn>
                                        <p:tgtEl>
                                          <p:sndTgt r:embed="rId5" name="click.wav"/>
                                        </p:tgtEl>
                                      </p:cMediaNode>
                                    </p:audio>
                                  </p:subTnLst>
                                </p:cTn>
                              </p:par>
                            </p:childTnLst>
                          </p:cTn>
                        </p:par>
                        <p:par>
                          <p:cTn id="78" fill="hold" nodeType="afterGroup">
                            <p:stCondLst>
                              <p:cond delay="16500"/>
                            </p:stCondLst>
                            <p:childTnLst>
                              <p:par>
                                <p:cTn id="79" presetID="10" presetClass="entr" presetSubtype="0" fill="hold" nodeType="afterEffect">
                                  <p:stCondLst>
                                    <p:cond delay="0"/>
                                  </p:stCondLst>
                                  <p:childTnLst>
                                    <p:set>
                                      <p:cBhvr>
                                        <p:cTn id="80" dur="1" fill="hold">
                                          <p:stCondLst>
                                            <p:cond delay="0"/>
                                          </p:stCondLst>
                                        </p:cTn>
                                        <p:tgtEl>
                                          <p:spTgt spid="826405"/>
                                        </p:tgtEl>
                                        <p:attrNameLst>
                                          <p:attrName>style.visibility</p:attrName>
                                        </p:attrNameLst>
                                      </p:cBhvr>
                                      <p:to>
                                        <p:strVal val="visible"/>
                                      </p:to>
                                    </p:set>
                                    <p:animEffect transition="in" filter="fade">
                                      <p:cBhvr>
                                        <p:cTn id="81" dur="1000"/>
                                        <p:tgtEl>
                                          <p:spTgt spid="826405"/>
                                        </p:tgtEl>
                                      </p:cBhvr>
                                    </p:animEffect>
                                  </p:childTnLst>
                                  <p:subTnLst>
                                    <p:audio>
                                      <p:cMediaNode>
                                        <p:cTn display="0" masterRel="sameClick">
                                          <p:stCondLst>
                                            <p:cond evt="begin" delay="0">
                                              <p:tn val="79"/>
                                            </p:cond>
                                          </p:stCondLst>
                                          <p:endCondLst>
                                            <p:cond evt="onStopAudio" delay="0">
                                              <p:tgtEl>
                                                <p:sldTgt/>
                                              </p:tgtEl>
                                            </p:cond>
                                          </p:endCondLst>
                                        </p:cTn>
                                        <p:tgtEl>
                                          <p:sndTgt r:embed="rId5" name="click.wav"/>
                                        </p:tgtEl>
                                      </p:cMediaNode>
                                    </p:audio>
                                  </p:subTnLst>
                                </p:cTn>
                              </p:par>
                            </p:childTnLst>
                          </p:cTn>
                        </p:par>
                        <p:par>
                          <p:cTn id="82" fill="hold" nodeType="afterGroup">
                            <p:stCondLst>
                              <p:cond delay="17500"/>
                            </p:stCondLst>
                            <p:childTnLst>
                              <p:par>
                                <p:cTn id="83" presetID="10" presetClass="entr" presetSubtype="0" fill="hold" nodeType="afterEffect">
                                  <p:stCondLst>
                                    <p:cond delay="0"/>
                                  </p:stCondLst>
                                  <p:childTnLst>
                                    <p:set>
                                      <p:cBhvr>
                                        <p:cTn id="84" dur="1" fill="hold">
                                          <p:stCondLst>
                                            <p:cond delay="0"/>
                                          </p:stCondLst>
                                        </p:cTn>
                                        <p:tgtEl>
                                          <p:spTgt spid="826411"/>
                                        </p:tgtEl>
                                        <p:attrNameLst>
                                          <p:attrName>style.visibility</p:attrName>
                                        </p:attrNameLst>
                                      </p:cBhvr>
                                      <p:to>
                                        <p:strVal val="visible"/>
                                      </p:to>
                                    </p:set>
                                    <p:animEffect transition="in" filter="fade">
                                      <p:cBhvr>
                                        <p:cTn id="85" dur="1000"/>
                                        <p:tgtEl>
                                          <p:spTgt spid="826411"/>
                                        </p:tgtEl>
                                      </p:cBhvr>
                                    </p:animEffect>
                                  </p:childTnLst>
                                  <p:subTnLst>
                                    <p:audio>
                                      <p:cMediaNode>
                                        <p:cTn display="0" masterRel="sameClick">
                                          <p:stCondLst>
                                            <p:cond evt="begin" delay="0">
                                              <p:tn val="83"/>
                                            </p:cond>
                                          </p:stCondLst>
                                          <p:endCondLst>
                                            <p:cond evt="onStopAudio" delay="0">
                                              <p:tgtEl>
                                                <p:sldTgt/>
                                              </p:tgtEl>
                                            </p:cond>
                                          </p:endCondLst>
                                        </p:cTn>
                                        <p:tgtEl>
                                          <p:sndTgt r:embed="rId5" name="click.wav"/>
                                        </p:tgtEl>
                                      </p:cMediaNode>
                                    </p:audio>
                                  </p:subTnLst>
                                </p:cTn>
                              </p:par>
                            </p:childTnLst>
                          </p:cTn>
                        </p:par>
                        <p:par>
                          <p:cTn id="86" fill="hold" nodeType="afterGroup">
                            <p:stCondLst>
                              <p:cond delay="18500"/>
                            </p:stCondLst>
                            <p:childTnLst>
                              <p:par>
                                <p:cTn id="87" presetID="10" presetClass="entr" presetSubtype="0" fill="hold" nodeType="afterEffect">
                                  <p:stCondLst>
                                    <p:cond delay="0"/>
                                  </p:stCondLst>
                                  <p:childTnLst>
                                    <p:set>
                                      <p:cBhvr>
                                        <p:cTn id="88" dur="1" fill="hold">
                                          <p:stCondLst>
                                            <p:cond delay="0"/>
                                          </p:stCondLst>
                                        </p:cTn>
                                        <p:tgtEl>
                                          <p:spTgt spid="826413"/>
                                        </p:tgtEl>
                                        <p:attrNameLst>
                                          <p:attrName>style.visibility</p:attrName>
                                        </p:attrNameLst>
                                      </p:cBhvr>
                                      <p:to>
                                        <p:strVal val="visible"/>
                                      </p:to>
                                    </p:set>
                                    <p:animEffect transition="in" filter="fade">
                                      <p:cBhvr>
                                        <p:cTn id="89" dur="1000"/>
                                        <p:tgtEl>
                                          <p:spTgt spid="826413"/>
                                        </p:tgtEl>
                                      </p:cBhvr>
                                    </p:animEffect>
                                  </p:childTnLst>
                                  <p:subTnLst>
                                    <p:audio>
                                      <p:cMediaNode>
                                        <p:cTn display="0" masterRel="sameClick">
                                          <p:stCondLst>
                                            <p:cond evt="begin" delay="0">
                                              <p:tn val="87"/>
                                            </p:cond>
                                          </p:stCondLst>
                                          <p:endCondLst>
                                            <p:cond evt="onStopAudio" delay="0">
                                              <p:tgtEl>
                                                <p:sldTgt/>
                                              </p:tgtEl>
                                            </p:cond>
                                          </p:endCondLst>
                                        </p:cTn>
                                        <p:tgtEl>
                                          <p:sndTgt r:embed="rId5" name="click.wav"/>
                                        </p:tgtEl>
                                      </p:cMediaNode>
                                    </p:audio>
                                  </p:subTnLst>
                                </p:cTn>
                              </p:par>
                            </p:childTnLst>
                          </p:cTn>
                        </p:par>
                        <p:par>
                          <p:cTn id="90" fill="hold" nodeType="afterGroup">
                            <p:stCondLst>
                              <p:cond delay="19500"/>
                            </p:stCondLst>
                            <p:childTnLst>
                              <p:par>
                                <p:cTn id="91" presetID="10" presetClass="entr" presetSubtype="0" fill="hold" nodeType="afterEffect">
                                  <p:stCondLst>
                                    <p:cond delay="0"/>
                                  </p:stCondLst>
                                  <p:childTnLst>
                                    <p:set>
                                      <p:cBhvr>
                                        <p:cTn id="92" dur="1" fill="hold">
                                          <p:stCondLst>
                                            <p:cond delay="0"/>
                                          </p:stCondLst>
                                        </p:cTn>
                                        <p:tgtEl>
                                          <p:spTgt spid="826412"/>
                                        </p:tgtEl>
                                        <p:attrNameLst>
                                          <p:attrName>style.visibility</p:attrName>
                                        </p:attrNameLst>
                                      </p:cBhvr>
                                      <p:to>
                                        <p:strVal val="visible"/>
                                      </p:to>
                                    </p:set>
                                    <p:animEffect transition="in" filter="fade">
                                      <p:cBhvr>
                                        <p:cTn id="93" dur="1000"/>
                                        <p:tgtEl>
                                          <p:spTgt spid="826412"/>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childTnLst>
                          </p:cTn>
                        </p:par>
                        <p:par>
                          <p:cTn id="94" fill="hold" nodeType="afterGroup">
                            <p:stCondLst>
                              <p:cond delay="20500"/>
                            </p:stCondLst>
                            <p:childTnLst>
                              <p:par>
                                <p:cTn id="95" presetID="10" presetClass="entr" presetSubtype="0" fill="hold" nodeType="afterEffect">
                                  <p:stCondLst>
                                    <p:cond delay="0"/>
                                  </p:stCondLst>
                                  <p:childTnLst>
                                    <p:set>
                                      <p:cBhvr>
                                        <p:cTn id="96" dur="1" fill="hold">
                                          <p:stCondLst>
                                            <p:cond delay="0"/>
                                          </p:stCondLst>
                                        </p:cTn>
                                        <p:tgtEl>
                                          <p:spTgt spid="826414"/>
                                        </p:tgtEl>
                                        <p:attrNameLst>
                                          <p:attrName>style.visibility</p:attrName>
                                        </p:attrNameLst>
                                      </p:cBhvr>
                                      <p:to>
                                        <p:strVal val="visible"/>
                                      </p:to>
                                    </p:set>
                                    <p:animEffect transition="in" filter="fade">
                                      <p:cBhvr>
                                        <p:cTn id="97" dur="1000"/>
                                        <p:tgtEl>
                                          <p:spTgt spid="826414"/>
                                        </p:tgtEl>
                                      </p:cBhvr>
                                    </p:animEffect>
                                  </p:childTnLst>
                                  <p:subTnLst>
                                    <p:audio>
                                      <p:cMediaNode>
                                        <p:cTn display="0" masterRel="sameClick">
                                          <p:stCondLst>
                                            <p:cond evt="begin" delay="0">
                                              <p:tn val="95"/>
                                            </p:cond>
                                          </p:stCondLst>
                                          <p:endCondLst>
                                            <p:cond evt="onStopAudio" delay="0">
                                              <p:tgtEl>
                                                <p:sldTgt/>
                                              </p:tgtEl>
                                            </p:cond>
                                          </p:endCondLst>
                                        </p:cTn>
                                        <p:tgtEl>
                                          <p:sndTgt r:embed="rId5" name="click.wav"/>
                                        </p:tgtEl>
                                      </p:cMediaNode>
                                    </p:audio>
                                  </p:subTnLst>
                                </p:cTn>
                              </p:par>
                            </p:childTnLst>
                          </p:cTn>
                        </p:par>
                        <p:par>
                          <p:cTn id="98" fill="hold" nodeType="afterGroup">
                            <p:stCondLst>
                              <p:cond delay="21500"/>
                            </p:stCondLst>
                            <p:childTnLst>
                              <p:par>
                                <p:cTn id="99" presetID="10" presetClass="entr" presetSubtype="0" fill="hold" nodeType="afterEffect">
                                  <p:stCondLst>
                                    <p:cond delay="0"/>
                                  </p:stCondLst>
                                  <p:childTnLst>
                                    <p:set>
                                      <p:cBhvr>
                                        <p:cTn id="100" dur="1" fill="hold">
                                          <p:stCondLst>
                                            <p:cond delay="0"/>
                                          </p:stCondLst>
                                        </p:cTn>
                                        <p:tgtEl>
                                          <p:spTgt spid="826415"/>
                                        </p:tgtEl>
                                        <p:attrNameLst>
                                          <p:attrName>style.visibility</p:attrName>
                                        </p:attrNameLst>
                                      </p:cBhvr>
                                      <p:to>
                                        <p:strVal val="visible"/>
                                      </p:to>
                                    </p:set>
                                    <p:animEffect transition="in" filter="fade">
                                      <p:cBhvr>
                                        <p:cTn id="101" dur="1000"/>
                                        <p:tgtEl>
                                          <p:spTgt spid="826415"/>
                                        </p:tgtEl>
                                      </p:cBhvr>
                                    </p:animEffect>
                                  </p:childTnLst>
                                  <p:subTnLst>
                                    <p:audio>
                                      <p:cMediaNode>
                                        <p:cTn display="0" masterRel="sameClick">
                                          <p:stCondLst>
                                            <p:cond evt="begin" delay="0">
                                              <p:tn val="99"/>
                                            </p:cond>
                                          </p:stCondLst>
                                          <p:endCondLst>
                                            <p:cond evt="onStopAudio" delay="0">
                                              <p:tgtEl>
                                                <p:sldTgt/>
                                              </p:tgtEl>
                                            </p:cond>
                                          </p:endCondLst>
                                        </p:cTn>
                                        <p:tgtEl>
                                          <p:sndTgt r:embed="rId5" name="click.wav"/>
                                        </p:tgtEl>
                                      </p:cMediaNode>
                                    </p:audio>
                                  </p:subTnLst>
                                </p:cTn>
                              </p:par>
                            </p:childTnLst>
                          </p:cTn>
                        </p:par>
                        <p:par>
                          <p:cTn id="102" fill="hold" nodeType="afterGroup">
                            <p:stCondLst>
                              <p:cond delay="22500"/>
                            </p:stCondLst>
                            <p:childTnLst>
                              <p:par>
                                <p:cTn id="103" presetID="10" presetClass="entr" presetSubtype="0" fill="hold" nodeType="afterEffect">
                                  <p:stCondLst>
                                    <p:cond delay="0"/>
                                  </p:stCondLst>
                                  <p:childTnLst>
                                    <p:set>
                                      <p:cBhvr>
                                        <p:cTn id="104" dur="1" fill="hold">
                                          <p:stCondLst>
                                            <p:cond delay="0"/>
                                          </p:stCondLst>
                                        </p:cTn>
                                        <p:tgtEl>
                                          <p:spTgt spid="826417"/>
                                        </p:tgtEl>
                                        <p:attrNameLst>
                                          <p:attrName>style.visibility</p:attrName>
                                        </p:attrNameLst>
                                      </p:cBhvr>
                                      <p:to>
                                        <p:strVal val="visible"/>
                                      </p:to>
                                    </p:set>
                                    <p:animEffect transition="in" filter="fade">
                                      <p:cBhvr>
                                        <p:cTn id="105" dur="1000"/>
                                        <p:tgtEl>
                                          <p:spTgt spid="826417"/>
                                        </p:tgtEl>
                                      </p:cBhvr>
                                    </p:animEffect>
                                  </p:childTnLst>
                                  <p:subTnLst>
                                    <p:audio>
                                      <p:cMediaNode>
                                        <p:cTn display="0" masterRel="sameClick">
                                          <p:stCondLst>
                                            <p:cond evt="begin" delay="0">
                                              <p:tn val="103"/>
                                            </p:cond>
                                          </p:stCondLst>
                                          <p:endCondLst>
                                            <p:cond evt="onStopAudio" delay="0">
                                              <p:tgtEl>
                                                <p:sldTgt/>
                                              </p:tgtEl>
                                            </p:cond>
                                          </p:endCondLst>
                                        </p:cTn>
                                        <p:tgtEl>
                                          <p:sndTgt r:embed="rId5" name="click.wav"/>
                                        </p:tgtEl>
                                      </p:cMediaNode>
                                    </p:audio>
                                  </p:subTnLst>
                                </p:cTn>
                              </p:par>
                            </p:childTnLst>
                          </p:cTn>
                        </p:par>
                        <p:par>
                          <p:cTn id="106" fill="hold" nodeType="afterGroup">
                            <p:stCondLst>
                              <p:cond delay="23500"/>
                            </p:stCondLst>
                            <p:childTnLst>
                              <p:par>
                                <p:cTn id="107" presetID="10" presetClass="entr" presetSubtype="0" fill="hold" nodeType="afterEffect">
                                  <p:stCondLst>
                                    <p:cond delay="0"/>
                                  </p:stCondLst>
                                  <p:childTnLst>
                                    <p:set>
                                      <p:cBhvr>
                                        <p:cTn id="108" dur="1" fill="hold">
                                          <p:stCondLst>
                                            <p:cond delay="0"/>
                                          </p:stCondLst>
                                        </p:cTn>
                                        <p:tgtEl>
                                          <p:spTgt spid="826416"/>
                                        </p:tgtEl>
                                        <p:attrNameLst>
                                          <p:attrName>style.visibility</p:attrName>
                                        </p:attrNameLst>
                                      </p:cBhvr>
                                      <p:to>
                                        <p:strVal val="visible"/>
                                      </p:to>
                                    </p:set>
                                    <p:animEffect transition="in" filter="fade">
                                      <p:cBhvr>
                                        <p:cTn id="109" dur="1000"/>
                                        <p:tgtEl>
                                          <p:spTgt spid="826416"/>
                                        </p:tgtEl>
                                      </p:cBhvr>
                                    </p:animEffect>
                                  </p:childTnLst>
                                  <p:subTnLst>
                                    <p:audio>
                                      <p:cMediaNode>
                                        <p:cTn display="0" masterRel="sameClick">
                                          <p:stCondLst>
                                            <p:cond evt="begin" delay="0">
                                              <p:tn val="107"/>
                                            </p:cond>
                                          </p:stCondLst>
                                          <p:endCondLst>
                                            <p:cond evt="onStopAudio" delay="0">
                                              <p:tgtEl>
                                                <p:sldTgt/>
                                              </p:tgtEl>
                                            </p:cond>
                                          </p:endCondLst>
                                        </p:cTn>
                                        <p:tgtEl>
                                          <p:sndTgt r:embed="rId5" name="click.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nodeType="click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fade">
                                      <p:cBhvr>
                                        <p:cTn id="114" dur="500"/>
                                        <p:tgtEl>
                                          <p:spTgt spid="7"/>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826427"/>
                                        </p:tgtEl>
                                        <p:attrNameLst>
                                          <p:attrName>style.visibility</p:attrName>
                                        </p:attrNameLst>
                                      </p:cBhvr>
                                      <p:to>
                                        <p:strVal val="visible"/>
                                      </p:to>
                                    </p:set>
                                    <p:animEffect transition="in" filter="fade">
                                      <p:cBhvr>
                                        <p:cTn id="119" dur="1000"/>
                                        <p:tgtEl>
                                          <p:spTgt spid="826427"/>
                                        </p:tgtEl>
                                      </p:cBhvr>
                                    </p:animEffect>
                                  </p:childTnLst>
                                  <p:subTnLst>
                                    <p:audio>
                                      <p:cMediaNode>
                                        <p:cTn display="0" masterRel="sameClick">
                                          <p:stCondLst>
                                            <p:cond evt="begin" delay="0">
                                              <p:tn val="117"/>
                                            </p:cond>
                                          </p:stCondLst>
                                          <p:endCondLst>
                                            <p:cond evt="onStopAudio" delay="0">
                                              <p:tgtEl>
                                                <p:sldTgt/>
                                              </p:tgtEl>
                                            </p:cond>
                                          </p:endCondLst>
                                        </p:cTn>
                                        <p:tgtEl>
                                          <p:sndTgt r:embed="rId5" name="click.wav"/>
                                        </p:tgtEl>
                                      </p:cMediaNode>
                                    </p:audio>
                                  </p:subTnLst>
                                </p:cTn>
                              </p:par>
                            </p:childTnLst>
                          </p:cTn>
                        </p:par>
                        <p:par>
                          <p:cTn id="120" fill="hold" nodeType="afterGroup">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826428"/>
                                        </p:tgtEl>
                                        <p:attrNameLst>
                                          <p:attrName>style.visibility</p:attrName>
                                        </p:attrNameLst>
                                      </p:cBhvr>
                                      <p:to>
                                        <p:strVal val="visible"/>
                                      </p:to>
                                    </p:set>
                                    <p:animEffect transition="in" filter="fade">
                                      <p:cBhvr>
                                        <p:cTn id="123" dur="1000"/>
                                        <p:tgtEl>
                                          <p:spTgt spid="826428"/>
                                        </p:tgtEl>
                                      </p:cBhvr>
                                    </p:animEffect>
                                  </p:childTnLst>
                                  <p:subTnLst>
                                    <p:audio>
                                      <p:cMediaNode>
                                        <p:cTn display="0" masterRel="sameClick">
                                          <p:stCondLst>
                                            <p:cond evt="begin" delay="0">
                                              <p:tn val="121"/>
                                            </p:cond>
                                          </p:stCondLst>
                                          <p:endCondLst>
                                            <p:cond evt="onStopAudio" delay="0">
                                              <p:tgtEl>
                                                <p:sldTgt/>
                                              </p:tgtEl>
                                            </p:cond>
                                          </p:endCondLst>
                                        </p:cTn>
                                        <p:tgtEl>
                                          <p:sndTgt r:embed="rId5" name="click.wav"/>
                                        </p:tgtEl>
                                      </p:cMediaNode>
                                    </p:audio>
                                  </p:subTnLst>
                                </p:cTn>
                              </p:par>
                            </p:childTnLst>
                          </p:cTn>
                        </p:par>
                        <p:par>
                          <p:cTn id="124" fill="hold" nodeType="afterGroup">
                            <p:stCondLst>
                              <p:cond delay="2000"/>
                            </p:stCondLst>
                            <p:childTnLst>
                              <p:par>
                                <p:cTn id="125" presetID="10" presetClass="entr" presetSubtype="0" fill="hold" grpId="0" nodeType="afterEffect">
                                  <p:stCondLst>
                                    <p:cond delay="0"/>
                                  </p:stCondLst>
                                  <p:childTnLst>
                                    <p:set>
                                      <p:cBhvr>
                                        <p:cTn id="126" dur="1" fill="hold">
                                          <p:stCondLst>
                                            <p:cond delay="0"/>
                                          </p:stCondLst>
                                        </p:cTn>
                                        <p:tgtEl>
                                          <p:spTgt spid="826429"/>
                                        </p:tgtEl>
                                        <p:attrNameLst>
                                          <p:attrName>style.visibility</p:attrName>
                                        </p:attrNameLst>
                                      </p:cBhvr>
                                      <p:to>
                                        <p:strVal val="visible"/>
                                      </p:to>
                                    </p:set>
                                    <p:animEffect transition="in" filter="fade">
                                      <p:cBhvr>
                                        <p:cTn id="127" dur="1000"/>
                                        <p:tgtEl>
                                          <p:spTgt spid="826429"/>
                                        </p:tgtEl>
                                      </p:cBhvr>
                                    </p:animEffect>
                                  </p:childTnLst>
                                  <p:subTnLst>
                                    <p:audio>
                                      <p:cMediaNode>
                                        <p:cTn display="0" masterRel="sameClick">
                                          <p:stCondLst>
                                            <p:cond evt="begin" delay="0">
                                              <p:tn val="125"/>
                                            </p:cond>
                                          </p:stCondLst>
                                          <p:endCondLst>
                                            <p:cond evt="onStopAudio" delay="0">
                                              <p:tgtEl>
                                                <p:sldTgt/>
                                              </p:tgtEl>
                                            </p:cond>
                                          </p:endCondLst>
                                        </p:cTn>
                                        <p:tgtEl>
                                          <p:sndTgt r:embed="rId5" name="click.wav"/>
                                        </p:tgtEl>
                                      </p:cMediaNode>
                                    </p:audio>
                                  </p:subTnLst>
                                </p:cTn>
                              </p:par>
                            </p:childTnLst>
                          </p:cTn>
                        </p:par>
                        <p:par>
                          <p:cTn id="128" fill="hold" nodeType="afterGroup">
                            <p:stCondLst>
                              <p:cond delay="3000"/>
                            </p:stCondLst>
                            <p:childTnLst>
                              <p:par>
                                <p:cTn id="129" presetID="10" presetClass="entr" presetSubtype="0" fill="hold" grpId="0" nodeType="afterEffect">
                                  <p:stCondLst>
                                    <p:cond delay="0"/>
                                  </p:stCondLst>
                                  <p:childTnLst>
                                    <p:set>
                                      <p:cBhvr>
                                        <p:cTn id="130" dur="1" fill="hold">
                                          <p:stCondLst>
                                            <p:cond delay="0"/>
                                          </p:stCondLst>
                                        </p:cTn>
                                        <p:tgtEl>
                                          <p:spTgt spid="826430"/>
                                        </p:tgtEl>
                                        <p:attrNameLst>
                                          <p:attrName>style.visibility</p:attrName>
                                        </p:attrNameLst>
                                      </p:cBhvr>
                                      <p:to>
                                        <p:strVal val="visible"/>
                                      </p:to>
                                    </p:set>
                                    <p:animEffect transition="in" filter="fade">
                                      <p:cBhvr>
                                        <p:cTn id="131" dur="1000"/>
                                        <p:tgtEl>
                                          <p:spTgt spid="826430"/>
                                        </p:tgtEl>
                                      </p:cBhvr>
                                    </p:animEffect>
                                  </p:childTnLst>
                                  <p:subTnLst>
                                    <p:audio>
                                      <p:cMediaNode>
                                        <p:cTn display="0" masterRel="sameClick">
                                          <p:stCondLst>
                                            <p:cond evt="begin" delay="0">
                                              <p:tn val="129"/>
                                            </p:cond>
                                          </p:stCondLst>
                                          <p:endCondLst>
                                            <p:cond evt="onStopAudio" delay="0">
                                              <p:tgtEl>
                                                <p:sldTgt/>
                                              </p:tgtEl>
                                            </p:cond>
                                          </p:endCondLst>
                                        </p:cTn>
                                        <p:tgtEl>
                                          <p:sndTgt r:embed="rId5" name="click.wav"/>
                                        </p:tgtEl>
                                      </p:cMediaNode>
                                    </p:audio>
                                  </p:subTnLst>
                                </p:cTn>
                              </p:par>
                            </p:childTnLst>
                          </p:cTn>
                        </p:par>
                        <p:par>
                          <p:cTn id="132" fill="hold" nodeType="afterGroup">
                            <p:stCondLst>
                              <p:cond delay="4000"/>
                            </p:stCondLst>
                            <p:childTnLst>
                              <p:par>
                                <p:cTn id="133" presetID="10" presetClass="entr" presetSubtype="0" fill="hold" grpId="0" nodeType="afterEffect">
                                  <p:stCondLst>
                                    <p:cond delay="0"/>
                                  </p:stCondLst>
                                  <p:childTnLst>
                                    <p:set>
                                      <p:cBhvr>
                                        <p:cTn id="134" dur="1" fill="hold">
                                          <p:stCondLst>
                                            <p:cond delay="0"/>
                                          </p:stCondLst>
                                        </p:cTn>
                                        <p:tgtEl>
                                          <p:spTgt spid="826431"/>
                                        </p:tgtEl>
                                        <p:attrNameLst>
                                          <p:attrName>style.visibility</p:attrName>
                                        </p:attrNameLst>
                                      </p:cBhvr>
                                      <p:to>
                                        <p:strVal val="visible"/>
                                      </p:to>
                                    </p:set>
                                    <p:animEffect transition="in" filter="fade">
                                      <p:cBhvr>
                                        <p:cTn id="135" dur="1000"/>
                                        <p:tgtEl>
                                          <p:spTgt spid="826431"/>
                                        </p:tgtEl>
                                      </p:cBhvr>
                                    </p:animEffect>
                                  </p:childTnLst>
                                  <p:subTnLst>
                                    <p:audio>
                                      <p:cMediaNode>
                                        <p:cTn display="0" masterRel="sameClick">
                                          <p:stCondLst>
                                            <p:cond evt="begin" delay="0">
                                              <p:tn val="133"/>
                                            </p:cond>
                                          </p:stCondLst>
                                          <p:endCondLst>
                                            <p:cond evt="onStopAudio" delay="0">
                                              <p:tgtEl>
                                                <p:sldTgt/>
                                              </p:tgtEl>
                                            </p:cond>
                                          </p:endCondLst>
                                        </p:cTn>
                                        <p:tgtEl>
                                          <p:sndTgt r:embed="rId5" name="click.wav"/>
                                        </p:tgtEl>
                                      </p:cMediaNode>
                                    </p:audio>
                                  </p:subTnLst>
                                </p:cTn>
                              </p:par>
                              <p:par>
                                <p:cTn id="136" presetID="10" presetClass="entr" presetSubtype="0" fill="hold" grpId="0" nodeType="withEffect">
                                  <p:stCondLst>
                                    <p:cond delay="0"/>
                                  </p:stCondLst>
                                  <p:childTnLst>
                                    <p:set>
                                      <p:cBhvr>
                                        <p:cTn id="137" dur="1" fill="hold">
                                          <p:stCondLst>
                                            <p:cond delay="0"/>
                                          </p:stCondLst>
                                        </p:cTn>
                                        <p:tgtEl>
                                          <p:spTgt spid="826432"/>
                                        </p:tgtEl>
                                        <p:attrNameLst>
                                          <p:attrName>style.visibility</p:attrName>
                                        </p:attrNameLst>
                                      </p:cBhvr>
                                      <p:to>
                                        <p:strVal val="visible"/>
                                      </p:to>
                                    </p:set>
                                    <p:animEffect transition="in" filter="fade">
                                      <p:cBhvr>
                                        <p:cTn id="138" dur="1000"/>
                                        <p:tgtEl>
                                          <p:spTgt spid="826432"/>
                                        </p:tgtEl>
                                      </p:cBhvr>
                                    </p:animEffect>
                                  </p:childTnLst>
                                  <p:subTnLst>
                                    <p:audio>
                                      <p:cMediaNode>
                                        <p:cTn display="0" masterRel="sameClick">
                                          <p:stCondLst>
                                            <p:cond evt="begin" delay="0">
                                              <p:tn val="136"/>
                                            </p:cond>
                                          </p:stCondLst>
                                          <p:endCondLst>
                                            <p:cond evt="onStopAudio" delay="0">
                                              <p:tgtEl>
                                                <p:sldTgt/>
                                              </p:tgtEl>
                                            </p:cond>
                                          </p:endCondLst>
                                        </p:cTn>
                                        <p:tgtEl>
                                          <p:sndTgt r:embed="rId5" name="click.wav"/>
                                        </p:tgtEl>
                                      </p:cMediaNode>
                                    </p:audio>
                                  </p:subTnLst>
                                </p:cTn>
                              </p:par>
                            </p:childTnLst>
                          </p:cTn>
                        </p:par>
                        <p:par>
                          <p:cTn id="139" fill="hold" nodeType="afterGroup">
                            <p:stCondLst>
                              <p:cond delay="5000"/>
                            </p:stCondLst>
                            <p:childTnLst>
                              <p:par>
                                <p:cTn id="140" presetID="10" presetClass="entr" presetSubtype="0" fill="hold" grpId="0" nodeType="afterEffect">
                                  <p:stCondLst>
                                    <p:cond delay="0"/>
                                  </p:stCondLst>
                                  <p:childTnLst>
                                    <p:set>
                                      <p:cBhvr>
                                        <p:cTn id="141" dur="1" fill="hold">
                                          <p:stCondLst>
                                            <p:cond delay="0"/>
                                          </p:stCondLst>
                                        </p:cTn>
                                        <p:tgtEl>
                                          <p:spTgt spid="826438"/>
                                        </p:tgtEl>
                                        <p:attrNameLst>
                                          <p:attrName>style.visibility</p:attrName>
                                        </p:attrNameLst>
                                      </p:cBhvr>
                                      <p:to>
                                        <p:strVal val="visible"/>
                                      </p:to>
                                    </p:set>
                                    <p:animEffect transition="in" filter="fade">
                                      <p:cBhvr>
                                        <p:cTn id="142" dur="1000"/>
                                        <p:tgtEl>
                                          <p:spTgt spid="826438"/>
                                        </p:tgtEl>
                                      </p:cBhvr>
                                    </p:animEffect>
                                  </p:childTnLst>
                                  <p:subTnLst>
                                    <p:audio>
                                      <p:cMediaNode>
                                        <p:cTn display="0" masterRel="sameClick">
                                          <p:stCondLst>
                                            <p:cond evt="begin" delay="0">
                                              <p:tn val="140"/>
                                            </p:cond>
                                          </p:stCondLst>
                                          <p:endCondLst>
                                            <p:cond evt="onStopAudio" delay="0">
                                              <p:tgtEl>
                                                <p:sldTgt/>
                                              </p:tgtEl>
                                            </p:cond>
                                          </p:endCondLst>
                                        </p:cTn>
                                        <p:tgtEl>
                                          <p:sndTgt r:embed="rId5" name="click.wav"/>
                                        </p:tgtEl>
                                      </p:cMediaNode>
                                    </p:audio>
                                  </p:subTnLst>
                                </p:cTn>
                              </p:par>
                              <p:par>
                                <p:cTn id="143" presetID="10" presetClass="entr" presetSubtype="0" fill="hold" grpId="0" nodeType="withEffect">
                                  <p:stCondLst>
                                    <p:cond delay="0"/>
                                  </p:stCondLst>
                                  <p:childTnLst>
                                    <p:set>
                                      <p:cBhvr>
                                        <p:cTn id="144" dur="1" fill="hold">
                                          <p:stCondLst>
                                            <p:cond delay="0"/>
                                          </p:stCondLst>
                                        </p:cTn>
                                        <p:tgtEl>
                                          <p:spTgt spid="826433"/>
                                        </p:tgtEl>
                                        <p:attrNameLst>
                                          <p:attrName>style.visibility</p:attrName>
                                        </p:attrNameLst>
                                      </p:cBhvr>
                                      <p:to>
                                        <p:strVal val="visible"/>
                                      </p:to>
                                    </p:set>
                                    <p:animEffect transition="in" filter="fade">
                                      <p:cBhvr>
                                        <p:cTn id="145" dur="1000"/>
                                        <p:tgtEl>
                                          <p:spTgt spid="826433"/>
                                        </p:tgtEl>
                                      </p:cBhvr>
                                    </p:animEffect>
                                  </p:childTnLst>
                                  <p:subTnLst>
                                    <p:audio>
                                      <p:cMediaNode>
                                        <p:cTn display="0" masterRel="sameClick">
                                          <p:stCondLst>
                                            <p:cond evt="begin" delay="0">
                                              <p:tn val="143"/>
                                            </p:cond>
                                          </p:stCondLst>
                                          <p:endCondLst>
                                            <p:cond evt="onStopAudio" delay="0">
                                              <p:tgtEl>
                                                <p:sldTgt/>
                                              </p:tgtEl>
                                            </p:cond>
                                          </p:endCondLst>
                                        </p:cTn>
                                        <p:tgtEl>
                                          <p:sndTgt r:embed="rId5" name="click.wav"/>
                                        </p:tgtEl>
                                      </p:cMediaNode>
                                    </p:audio>
                                  </p:subTnLst>
                                </p:cTn>
                              </p:par>
                            </p:childTnLst>
                          </p:cTn>
                        </p:par>
                        <p:par>
                          <p:cTn id="146" fill="hold" nodeType="afterGroup">
                            <p:stCondLst>
                              <p:cond delay="6000"/>
                            </p:stCondLst>
                            <p:childTnLst>
                              <p:par>
                                <p:cTn id="147" presetID="10" presetClass="entr" presetSubtype="0" fill="hold" grpId="0" nodeType="afterEffect">
                                  <p:stCondLst>
                                    <p:cond delay="0"/>
                                  </p:stCondLst>
                                  <p:childTnLst>
                                    <p:set>
                                      <p:cBhvr>
                                        <p:cTn id="148" dur="1" fill="hold">
                                          <p:stCondLst>
                                            <p:cond delay="0"/>
                                          </p:stCondLst>
                                        </p:cTn>
                                        <p:tgtEl>
                                          <p:spTgt spid="826439"/>
                                        </p:tgtEl>
                                        <p:attrNameLst>
                                          <p:attrName>style.visibility</p:attrName>
                                        </p:attrNameLst>
                                      </p:cBhvr>
                                      <p:to>
                                        <p:strVal val="visible"/>
                                      </p:to>
                                    </p:set>
                                    <p:animEffect transition="in" filter="fade">
                                      <p:cBhvr>
                                        <p:cTn id="149" dur="1000"/>
                                        <p:tgtEl>
                                          <p:spTgt spid="826439"/>
                                        </p:tgtEl>
                                      </p:cBhvr>
                                    </p:animEffect>
                                  </p:childTnLst>
                                  <p:subTnLst>
                                    <p:audio>
                                      <p:cMediaNode>
                                        <p:cTn display="0" masterRel="sameClick">
                                          <p:stCondLst>
                                            <p:cond evt="begin" delay="0">
                                              <p:tn val="147"/>
                                            </p:cond>
                                          </p:stCondLst>
                                          <p:endCondLst>
                                            <p:cond evt="onStopAudio" delay="0">
                                              <p:tgtEl>
                                                <p:sldTgt/>
                                              </p:tgtEl>
                                            </p:cond>
                                          </p:endCondLst>
                                        </p:cTn>
                                        <p:tgtEl>
                                          <p:sndTgt r:embed="rId5" name="click.wav"/>
                                        </p:tgtEl>
                                      </p:cMediaNode>
                                    </p:audio>
                                  </p:subTnLst>
                                </p:cTn>
                              </p:par>
                              <p:par>
                                <p:cTn id="150" presetID="10" presetClass="entr" presetSubtype="0" fill="hold" grpId="0" nodeType="withEffect">
                                  <p:stCondLst>
                                    <p:cond delay="0"/>
                                  </p:stCondLst>
                                  <p:childTnLst>
                                    <p:set>
                                      <p:cBhvr>
                                        <p:cTn id="151" dur="1" fill="hold">
                                          <p:stCondLst>
                                            <p:cond delay="0"/>
                                          </p:stCondLst>
                                        </p:cTn>
                                        <p:tgtEl>
                                          <p:spTgt spid="826434"/>
                                        </p:tgtEl>
                                        <p:attrNameLst>
                                          <p:attrName>style.visibility</p:attrName>
                                        </p:attrNameLst>
                                      </p:cBhvr>
                                      <p:to>
                                        <p:strVal val="visible"/>
                                      </p:to>
                                    </p:set>
                                    <p:animEffect transition="in" filter="fade">
                                      <p:cBhvr>
                                        <p:cTn id="152" dur="1000"/>
                                        <p:tgtEl>
                                          <p:spTgt spid="826434"/>
                                        </p:tgtEl>
                                      </p:cBhvr>
                                    </p:animEffect>
                                  </p:childTnLst>
                                  <p:subTnLst>
                                    <p:audio>
                                      <p:cMediaNode>
                                        <p:cTn display="0" masterRel="sameClick">
                                          <p:stCondLst>
                                            <p:cond evt="begin" delay="0">
                                              <p:tn val="150"/>
                                            </p:cond>
                                          </p:stCondLst>
                                          <p:endCondLst>
                                            <p:cond evt="onStopAudio" delay="0">
                                              <p:tgtEl>
                                                <p:sldTgt/>
                                              </p:tgtEl>
                                            </p:cond>
                                          </p:endCondLst>
                                        </p:cTn>
                                        <p:tgtEl>
                                          <p:sndTgt r:embed="rId5" name="click.wav"/>
                                        </p:tgtEl>
                                      </p:cMediaNode>
                                    </p:audio>
                                  </p:subTnLst>
                                </p:cTn>
                              </p:par>
                            </p:childTnLst>
                          </p:cTn>
                        </p:par>
                        <p:par>
                          <p:cTn id="153" fill="hold" nodeType="afterGroup">
                            <p:stCondLst>
                              <p:cond delay="7000"/>
                            </p:stCondLst>
                            <p:childTnLst>
                              <p:par>
                                <p:cTn id="154" presetID="10" presetClass="entr" presetSubtype="0" fill="hold" grpId="0" nodeType="afterEffect">
                                  <p:stCondLst>
                                    <p:cond delay="0"/>
                                  </p:stCondLst>
                                  <p:childTnLst>
                                    <p:set>
                                      <p:cBhvr>
                                        <p:cTn id="155" dur="1" fill="hold">
                                          <p:stCondLst>
                                            <p:cond delay="0"/>
                                          </p:stCondLst>
                                        </p:cTn>
                                        <p:tgtEl>
                                          <p:spTgt spid="826435"/>
                                        </p:tgtEl>
                                        <p:attrNameLst>
                                          <p:attrName>style.visibility</p:attrName>
                                        </p:attrNameLst>
                                      </p:cBhvr>
                                      <p:to>
                                        <p:strVal val="visible"/>
                                      </p:to>
                                    </p:set>
                                    <p:animEffect transition="in" filter="fade">
                                      <p:cBhvr>
                                        <p:cTn id="156" dur="1000"/>
                                        <p:tgtEl>
                                          <p:spTgt spid="826435"/>
                                        </p:tgtEl>
                                      </p:cBhvr>
                                    </p:animEffect>
                                  </p:childTnLst>
                                  <p:subTnLst>
                                    <p:audio>
                                      <p:cMediaNode>
                                        <p:cTn display="0" masterRel="sameClick">
                                          <p:stCondLst>
                                            <p:cond evt="begin" delay="0">
                                              <p:tn val="154"/>
                                            </p:cond>
                                          </p:stCondLst>
                                          <p:endCondLst>
                                            <p:cond evt="onStopAudio" delay="0">
                                              <p:tgtEl>
                                                <p:sldTgt/>
                                              </p:tgtEl>
                                            </p:cond>
                                          </p:endCondLst>
                                        </p:cTn>
                                        <p:tgtEl>
                                          <p:sndTgt r:embed="rId5" name="click.wav"/>
                                        </p:tgtEl>
                                      </p:cMediaNode>
                                    </p:audio>
                                  </p:subTnLst>
                                </p:cTn>
                              </p:par>
                            </p:childTnLst>
                          </p:cTn>
                        </p:par>
                        <p:par>
                          <p:cTn id="157" fill="hold" nodeType="afterGroup">
                            <p:stCondLst>
                              <p:cond delay="8000"/>
                            </p:stCondLst>
                            <p:childTnLst>
                              <p:par>
                                <p:cTn id="158" presetID="10" presetClass="entr" presetSubtype="0" fill="hold" grpId="0" nodeType="afterEffect">
                                  <p:stCondLst>
                                    <p:cond delay="0"/>
                                  </p:stCondLst>
                                  <p:childTnLst>
                                    <p:set>
                                      <p:cBhvr>
                                        <p:cTn id="159" dur="1" fill="hold">
                                          <p:stCondLst>
                                            <p:cond delay="0"/>
                                          </p:stCondLst>
                                        </p:cTn>
                                        <p:tgtEl>
                                          <p:spTgt spid="826440"/>
                                        </p:tgtEl>
                                        <p:attrNameLst>
                                          <p:attrName>style.visibility</p:attrName>
                                        </p:attrNameLst>
                                      </p:cBhvr>
                                      <p:to>
                                        <p:strVal val="visible"/>
                                      </p:to>
                                    </p:set>
                                    <p:animEffect transition="in" filter="fade">
                                      <p:cBhvr>
                                        <p:cTn id="160" dur="1000"/>
                                        <p:tgtEl>
                                          <p:spTgt spid="826440"/>
                                        </p:tgtEl>
                                      </p:cBhvr>
                                    </p:animEffect>
                                  </p:childTnLst>
                                  <p:subTnLst>
                                    <p:audio>
                                      <p:cMediaNode>
                                        <p:cTn display="0" masterRel="sameClick">
                                          <p:stCondLst>
                                            <p:cond evt="begin" delay="0">
                                              <p:tn val="158"/>
                                            </p:cond>
                                          </p:stCondLst>
                                          <p:endCondLst>
                                            <p:cond evt="onStopAudio" delay="0">
                                              <p:tgtEl>
                                                <p:sldTgt/>
                                              </p:tgtEl>
                                            </p:cond>
                                          </p:endCondLst>
                                        </p:cTn>
                                        <p:tgtEl>
                                          <p:sndTgt r:embed="rId5" name="click.wav"/>
                                        </p:tgtEl>
                                      </p:cMediaNode>
                                    </p:audio>
                                  </p:subTnLst>
                                </p:cTn>
                              </p:par>
                              <p:par>
                                <p:cTn id="161" presetID="10" presetClass="entr" presetSubtype="0" fill="hold" grpId="0" nodeType="withEffect">
                                  <p:stCondLst>
                                    <p:cond delay="0"/>
                                  </p:stCondLst>
                                  <p:childTnLst>
                                    <p:set>
                                      <p:cBhvr>
                                        <p:cTn id="162" dur="1" fill="hold">
                                          <p:stCondLst>
                                            <p:cond delay="0"/>
                                          </p:stCondLst>
                                        </p:cTn>
                                        <p:tgtEl>
                                          <p:spTgt spid="826436"/>
                                        </p:tgtEl>
                                        <p:attrNameLst>
                                          <p:attrName>style.visibility</p:attrName>
                                        </p:attrNameLst>
                                      </p:cBhvr>
                                      <p:to>
                                        <p:strVal val="visible"/>
                                      </p:to>
                                    </p:set>
                                    <p:animEffect transition="in" filter="fade">
                                      <p:cBhvr>
                                        <p:cTn id="163" dur="1000"/>
                                        <p:tgtEl>
                                          <p:spTgt spid="826436"/>
                                        </p:tgtEl>
                                      </p:cBhvr>
                                    </p:animEffect>
                                  </p:childTnLst>
                                  <p:subTnLst>
                                    <p:audio>
                                      <p:cMediaNode>
                                        <p:cTn display="0" masterRel="sameClick">
                                          <p:stCondLst>
                                            <p:cond evt="begin" delay="0">
                                              <p:tn val="161"/>
                                            </p:cond>
                                          </p:stCondLst>
                                          <p:endCondLst>
                                            <p:cond evt="onStopAudio" delay="0">
                                              <p:tgtEl>
                                                <p:sldTgt/>
                                              </p:tgtEl>
                                            </p:cond>
                                          </p:endCondLst>
                                        </p:cTn>
                                        <p:tgtEl>
                                          <p:sndTgt r:embed="rId5" name="click.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53" presetClass="entr" presetSubtype="0" fill="hold" grpId="0" nodeType="clickEffect">
                                  <p:stCondLst>
                                    <p:cond delay="0"/>
                                  </p:stCondLst>
                                  <p:childTnLst>
                                    <p:set>
                                      <p:cBhvr>
                                        <p:cTn id="167" dur="1" fill="hold">
                                          <p:stCondLst>
                                            <p:cond delay="0"/>
                                          </p:stCondLst>
                                        </p:cTn>
                                        <p:tgtEl>
                                          <p:spTgt spid="826442"/>
                                        </p:tgtEl>
                                        <p:attrNameLst>
                                          <p:attrName>style.visibility</p:attrName>
                                        </p:attrNameLst>
                                      </p:cBhvr>
                                      <p:to>
                                        <p:strVal val="visible"/>
                                      </p:to>
                                    </p:set>
                                    <p:anim calcmode="lin" valueType="num">
                                      <p:cBhvr>
                                        <p:cTn id="168" dur="500" fill="hold"/>
                                        <p:tgtEl>
                                          <p:spTgt spid="826442"/>
                                        </p:tgtEl>
                                        <p:attrNameLst>
                                          <p:attrName>ppt_w</p:attrName>
                                        </p:attrNameLst>
                                      </p:cBhvr>
                                      <p:tavLst>
                                        <p:tav tm="0">
                                          <p:val>
                                            <p:fltVal val="0"/>
                                          </p:val>
                                        </p:tav>
                                        <p:tav tm="100000">
                                          <p:val>
                                            <p:strVal val="#ppt_w"/>
                                          </p:val>
                                        </p:tav>
                                      </p:tavLst>
                                    </p:anim>
                                    <p:anim calcmode="lin" valueType="num">
                                      <p:cBhvr>
                                        <p:cTn id="169" dur="500" fill="hold"/>
                                        <p:tgtEl>
                                          <p:spTgt spid="826442"/>
                                        </p:tgtEl>
                                        <p:attrNameLst>
                                          <p:attrName>ppt_h</p:attrName>
                                        </p:attrNameLst>
                                      </p:cBhvr>
                                      <p:tavLst>
                                        <p:tav tm="0">
                                          <p:val>
                                            <p:fltVal val="0"/>
                                          </p:val>
                                        </p:tav>
                                        <p:tav tm="100000">
                                          <p:val>
                                            <p:strVal val="#ppt_h"/>
                                          </p:val>
                                        </p:tav>
                                      </p:tavLst>
                                    </p:anim>
                                    <p:animEffect transition="in" filter="fade">
                                      <p:cBhvr>
                                        <p:cTn id="170" dur="500"/>
                                        <p:tgtEl>
                                          <p:spTgt spid="826442"/>
                                        </p:tgtEl>
                                      </p:cBhvr>
                                    </p:animEffect>
                                  </p:childTnLst>
                                  <p:subTnLst>
                                    <p:audio>
                                      <p:cMediaNode>
                                        <p:cTn display="0" masterRel="sameClick">
                                          <p:stCondLst>
                                            <p:cond evt="begin" delay="0">
                                              <p:tn val="166"/>
                                            </p:cond>
                                          </p:stCondLst>
                                          <p:endCondLst>
                                            <p:cond evt="onStopAudio" delay="0">
                                              <p:tgtEl>
                                                <p:sldTgt/>
                                              </p:tgtEl>
                                            </p:cond>
                                          </p:endCondLst>
                                        </p:cTn>
                                        <p:tgtEl>
                                          <p:sndTgt r:embed="rId3" name="camera.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53" presetClass="entr" presetSubtype="0" fill="hold" grpId="0" nodeType="clickEffect">
                                  <p:stCondLst>
                                    <p:cond delay="0"/>
                                  </p:stCondLst>
                                  <p:childTnLst>
                                    <p:set>
                                      <p:cBhvr>
                                        <p:cTn id="174" dur="1" fill="hold">
                                          <p:stCondLst>
                                            <p:cond delay="0"/>
                                          </p:stCondLst>
                                        </p:cTn>
                                        <p:tgtEl>
                                          <p:spTgt spid="826441"/>
                                        </p:tgtEl>
                                        <p:attrNameLst>
                                          <p:attrName>style.visibility</p:attrName>
                                        </p:attrNameLst>
                                      </p:cBhvr>
                                      <p:to>
                                        <p:strVal val="visible"/>
                                      </p:to>
                                    </p:set>
                                    <p:anim calcmode="lin" valueType="num">
                                      <p:cBhvr>
                                        <p:cTn id="175" dur="500" fill="hold"/>
                                        <p:tgtEl>
                                          <p:spTgt spid="826441"/>
                                        </p:tgtEl>
                                        <p:attrNameLst>
                                          <p:attrName>ppt_w</p:attrName>
                                        </p:attrNameLst>
                                      </p:cBhvr>
                                      <p:tavLst>
                                        <p:tav tm="0">
                                          <p:val>
                                            <p:fltVal val="0"/>
                                          </p:val>
                                        </p:tav>
                                        <p:tav tm="100000">
                                          <p:val>
                                            <p:strVal val="#ppt_w"/>
                                          </p:val>
                                        </p:tav>
                                      </p:tavLst>
                                    </p:anim>
                                    <p:anim calcmode="lin" valueType="num">
                                      <p:cBhvr>
                                        <p:cTn id="176" dur="500" fill="hold"/>
                                        <p:tgtEl>
                                          <p:spTgt spid="826441"/>
                                        </p:tgtEl>
                                        <p:attrNameLst>
                                          <p:attrName>ppt_h</p:attrName>
                                        </p:attrNameLst>
                                      </p:cBhvr>
                                      <p:tavLst>
                                        <p:tav tm="0">
                                          <p:val>
                                            <p:fltVal val="0"/>
                                          </p:val>
                                        </p:tav>
                                        <p:tav tm="100000">
                                          <p:val>
                                            <p:strVal val="#ppt_h"/>
                                          </p:val>
                                        </p:tav>
                                      </p:tavLst>
                                    </p:anim>
                                    <p:animEffect transition="in" filter="fade">
                                      <p:cBhvr>
                                        <p:cTn id="177" dur="500"/>
                                        <p:tgtEl>
                                          <p:spTgt spid="826441"/>
                                        </p:tgtEl>
                                      </p:cBhvr>
                                    </p:animEffect>
                                  </p:childTnLst>
                                  <p:subTnLst>
                                    <p:audio>
                                      <p:cMediaNode>
                                        <p:cTn display="0" masterRel="sameClick">
                                          <p:stCondLst>
                                            <p:cond evt="begin" delay="0">
                                              <p:tn val="173"/>
                                            </p:cond>
                                          </p:stCondLst>
                                          <p:endCondLst>
                                            <p:cond evt="onStopAudio" delay="0">
                                              <p:tgtEl>
                                                <p:sldTgt/>
                                              </p:tgtEl>
                                            </p:cond>
                                          </p:endCondLst>
                                        </p:cTn>
                                        <p:tgtEl>
                                          <p:sndTgt r:embed="rId3" name="camera.wav"/>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2" presetClass="entr" presetSubtype="4" fill="hold" nodeType="clickEffect">
                                  <p:stCondLst>
                                    <p:cond delay="0"/>
                                  </p:stCondLst>
                                  <p:childTnLst>
                                    <p:set>
                                      <p:cBhvr>
                                        <p:cTn id="181" dur="1" fill="hold">
                                          <p:stCondLst>
                                            <p:cond delay="0"/>
                                          </p:stCondLst>
                                        </p:cTn>
                                        <p:tgtEl>
                                          <p:spTgt spid="826370">
                                            <p:txEl>
                                              <p:pRg st="10" end="10"/>
                                            </p:txEl>
                                          </p:spTgt>
                                        </p:tgtEl>
                                        <p:attrNameLst>
                                          <p:attrName>style.visibility</p:attrName>
                                        </p:attrNameLst>
                                      </p:cBhvr>
                                      <p:to>
                                        <p:strVal val="visible"/>
                                      </p:to>
                                    </p:set>
                                    <p:anim calcmode="lin" valueType="num">
                                      <p:cBhvr additive="base">
                                        <p:cTn id="182" dur="500" fill="hold"/>
                                        <p:tgtEl>
                                          <p:spTgt spid="826370">
                                            <p:txEl>
                                              <p:pRg st="10" end="10"/>
                                            </p:txEl>
                                          </p:spTgt>
                                        </p:tgtEl>
                                        <p:attrNameLst>
                                          <p:attrName>ppt_x</p:attrName>
                                        </p:attrNameLst>
                                      </p:cBhvr>
                                      <p:tavLst>
                                        <p:tav tm="0">
                                          <p:val>
                                            <p:strVal val="#ppt_x"/>
                                          </p:val>
                                        </p:tav>
                                        <p:tav tm="100000">
                                          <p:val>
                                            <p:strVal val="#ppt_x"/>
                                          </p:val>
                                        </p:tav>
                                      </p:tavLst>
                                    </p:anim>
                                    <p:anim calcmode="lin" valueType="num">
                                      <p:cBhvr additive="base">
                                        <p:cTn id="183" dur="500" fill="hold"/>
                                        <p:tgtEl>
                                          <p:spTgt spid="82637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427" grpId="0" animBg="1"/>
      <p:bldP spid="826428" grpId="0" animBg="1"/>
      <p:bldP spid="826429" grpId="0" animBg="1"/>
      <p:bldP spid="826430" grpId="0" animBg="1"/>
      <p:bldP spid="826431" grpId="0" animBg="1"/>
      <p:bldP spid="826432" grpId="0" animBg="1"/>
      <p:bldP spid="826433" grpId="0" animBg="1"/>
      <p:bldP spid="826434" grpId="0" animBg="1"/>
      <p:bldP spid="826435" grpId="0" animBg="1"/>
      <p:bldP spid="826436" grpId="0" animBg="1"/>
      <p:bldP spid="826438" grpId="0" animBg="1"/>
      <p:bldP spid="826439" grpId="0" animBg="1"/>
      <p:bldP spid="826440" grpId="0" animBg="1"/>
      <p:bldP spid="826441" grpId="0"/>
      <p:bldP spid="8264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latin typeface="+mn-lt"/>
              </a:rPr>
              <a:t>Interpreting diagrams involving refraction</a:t>
            </a:r>
            <a:r>
              <a:rPr lang="en-US" altLang="en-US" dirty="0">
                <a:solidFill>
                  <a:srgbClr val="000000"/>
                </a:solidFill>
                <a:latin typeface="+mn-lt"/>
              </a:rPr>
              <a:t> </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Wave </a:t>
            </a:r>
            <a:r>
              <a:rPr lang="en-US" altLang="en-US" b="1" dirty="0" smtClean="0">
                <a:solidFill>
                  <a:srgbClr val="000000"/>
                </a:solidFill>
                <a:latin typeface="+mn-lt"/>
                <a:cs typeface="Times New Roman" pitchFamily="18" charset="0"/>
              </a:rPr>
              <a:t>___________</a:t>
            </a:r>
            <a:r>
              <a:rPr lang="en-US" altLang="en-US" dirty="0" smtClean="0">
                <a:solidFill>
                  <a:srgbClr val="000000"/>
                </a:solidFill>
                <a:latin typeface="+mn-lt"/>
                <a:cs typeface="Times New Roman" pitchFamily="18" charset="0"/>
              </a:rPr>
              <a:t> </a:t>
            </a:r>
            <a:r>
              <a:rPr lang="en-US" altLang="en-US" dirty="0">
                <a:solidFill>
                  <a:srgbClr val="000000"/>
                </a:solidFill>
                <a:latin typeface="+mn-lt"/>
                <a:cs typeface="Times New Roman" pitchFamily="18" charset="0"/>
              </a:rPr>
              <a:t>occurs when a wave meets a boundary, such as a solid object, or a change in the medium ,and is at least partially allowed through the boundary.</a:t>
            </a:r>
          </a:p>
        </p:txBody>
      </p:sp>
      <p:sp>
        <p:nvSpPr>
          <p:cNvPr id="1843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2" name="Group 93"/>
          <p:cNvGrpSpPr>
            <a:grpSpLocks/>
          </p:cNvGrpSpPr>
          <p:nvPr/>
        </p:nvGrpSpPr>
        <p:grpSpPr bwMode="auto">
          <a:xfrm>
            <a:off x="1581150" y="3494088"/>
            <a:ext cx="5948363" cy="2982912"/>
            <a:chOff x="661" y="1695"/>
            <a:chExt cx="3747" cy="2220"/>
          </a:xfrm>
        </p:grpSpPr>
        <p:sp>
          <p:nvSpPr>
            <p:cNvPr id="18505"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8506"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32138" name="Line 42"/>
          <p:cNvSpPr>
            <a:spLocks noChangeShapeType="1"/>
          </p:cNvSpPr>
          <p:nvPr/>
        </p:nvSpPr>
        <p:spPr bwMode="auto">
          <a:xfrm rot="1488504">
            <a:off x="2195513" y="3465513"/>
            <a:ext cx="0" cy="1525587"/>
          </a:xfrm>
          <a:prstGeom prst="line">
            <a:avLst/>
          </a:prstGeom>
          <a:noFill/>
          <a:ln w="38100">
            <a:solidFill>
              <a:srgbClr val="FF0000"/>
            </a:solidFill>
            <a:round/>
            <a:headEnd/>
            <a:tailEnd/>
          </a:ln>
        </p:spPr>
        <p:txBody>
          <a:bodyPr/>
          <a:lstStyle/>
          <a:p>
            <a:endParaRPr lang="en-US"/>
          </a:p>
        </p:txBody>
      </p:sp>
      <p:sp>
        <p:nvSpPr>
          <p:cNvPr id="132139" name="Line 43"/>
          <p:cNvSpPr>
            <a:spLocks noChangeShapeType="1"/>
          </p:cNvSpPr>
          <p:nvPr/>
        </p:nvSpPr>
        <p:spPr bwMode="auto">
          <a:xfrm rot="1488504">
            <a:off x="2333625" y="3529013"/>
            <a:ext cx="0" cy="1525587"/>
          </a:xfrm>
          <a:prstGeom prst="line">
            <a:avLst/>
          </a:prstGeom>
          <a:noFill/>
          <a:ln w="38100">
            <a:solidFill>
              <a:srgbClr val="FF0000"/>
            </a:solidFill>
            <a:round/>
            <a:headEnd/>
            <a:tailEnd/>
          </a:ln>
        </p:spPr>
        <p:txBody>
          <a:bodyPr/>
          <a:lstStyle/>
          <a:p>
            <a:endParaRPr lang="en-US"/>
          </a:p>
        </p:txBody>
      </p:sp>
      <p:sp>
        <p:nvSpPr>
          <p:cNvPr id="132140" name="Line 44"/>
          <p:cNvSpPr>
            <a:spLocks noChangeShapeType="1"/>
          </p:cNvSpPr>
          <p:nvPr/>
        </p:nvSpPr>
        <p:spPr bwMode="auto">
          <a:xfrm rot="1488504">
            <a:off x="2471738" y="3594100"/>
            <a:ext cx="0" cy="1525588"/>
          </a:xfrm>
          <a:prstGeom prst="line">
            <a:avLst/>
          </a:prstGeom>
          <a:noFill/>
          <a:ln w="38100">
            <a:solidFill>
              <a:srgbClr val="FF0000"/>
            </a:solidFill>
            <a:round/>
            <a:headEnd/>
            <a:tailEnd/>
          </a:ln>
        </p:spPr>
        <p:txBody>
          <a:bodyPr/>
          <a:lstStyle/>
          <a:p>
            <a:endParaRPr lang="en-US"/>
          </a:p>
        </p:txBody>
      </p:sp>
      <p:sp>
        <p:nvSpPr>
          <p:cNvPr id="132141" name="Line 45"/>
          <p:cNvSpPr>
            <a:spLocks noChangeShapeType="1"/>
          </p:cNvSpPr>
          <p:nvPr/>
        </p:nvSpPr>
        <p:spPr bwMode="auto">
          <a:xfrm rot="1488504">
            <a:off x="2609850" y="3657600"/>
            <a:ext cx="0" cy="1525588"/>
          </a:xfrm>
          <a:prstGeom prst="line">
            <a:avLst/>
          </a:prstGeom>
          <a:noFill/>
          <a:ln w="38100">
            <a:solidFill>
              <a:srgbClr val="FF0000"/>
            </a:solidFill>
            <a:round/>
            <a:headEnd/>
            <a:tailEnd/>
          </a:ln>
        </p:spPr>
        <p:txBody>
          <a:bodyPr/>
          <a:lstStyle/>
          <a:p>
            <a:endParaRPr lang="en-US"/>
          </a:p>
        </p:txBody>
      </p:sp>
      <p:sp>
        <p:nvSpPr>
          <p:cNvPr id="132142" name="Line 46"/>
          <p:cNvSpPr>
            <a:spLocks noChangeShapeType="1"/>
          </p:cNvSpPr>
          <p:nvPr/>
        </p:nvSpPr>
        <p:spPr bwMode="auto">
          <a:xfrm rot="1488504">
            <a:off x="2749550" y="3721100"/>
            <a:ext cx="0" cy="1525588"/>
          </a:xfrm>
          <a:prstGeom prst="line">
            <a:avLst/>
          </a:prstGeom>
          <a:noFill/>
          <a:ln w="38100">
            <a:solidFill>
              <a:srgbClr val="FF0000"/>
            </a:solidFill>
            <a:round/>
            <a:headEnd/>
            <a:tailEnd/>
          </a:ln>
        </p:spPr>
        <p:txBody>
          <a:bodyPr/>
          <a:lstStyle/>
          <a:p>
            <a:endParaRPr lang="en-US"/>
          </a:p>
        </p:txBody>
      </p:sp>
      <p:sp>
        <p:nvSpPr>
          <p:cNvPr id="132143" name="Line 47"/>
          <p:cNvSpPr>
            <a:spLocks noChangeShapeType="1"/>
          </p:cNvSpPr>
          <p:nvPr/>
        </p:nvSpPr>
        <p:spPr bwMode="auto">
          <a:xfrm rot="1488504">
            <a:off x="2887663" y="3784600"/>
            <a:ext cx="0" cy="1525588"/>
          </a:xfrm>
          <a:prstGeom prst="line">
            <a:avLst/>
          </a:prstGeom>
          <a:noFill/>
          <a:ln w="38100">
            <a:solidFill>
              <a:srgbClr val="FF0000"/>
            </a:solidFill>
            <a:round/>
            <a:headEnd/>
            <a:tailEnd/>
          </a:ln>
        </p:spPr>
        <p:txBody>
          <a:bodyPr/>
          <a:lstStyle/>
          <a:p>
            <a:endParaRPr lang="en-US"/>
          </a:p>
        </p:txBody>
      </p:sp>
      <p:sp>
        <p:nvSpPr>
          <p:cNvPr id="132144" name="Line 48"/>
          <p:cNvSpPr>
            <a:spLocks noChangeShapeType="1"/>
          </p:cNvSpPr>
          <p:nvPr/>
        </p:nvSpPr>
        <p:spPr bwMode="auto">
          <a:xfrm rot="1488504">
            <a:off x="3025775" y="3849688"/>
            <a:ext cx="0" cy="1525587"/>
          </a:xfrm>
          <a:prstGeom prst="line">
            <a:avLst/>
          </a:prstGeom>
          <a:noFill/>
          <a:ln w="38100">
            <a:solidFill>
              <a:srgbClr val="FF0000"/>
            </a:solidFill>
            <a:round/>
            <a:headEnd/>
            <a:tailEnd/>
          </a:ln>
        </p:spPr>
        <p:txBody>
          <a:bodyPr/>
          <a:lstStyle/>
          <a:p>
            <a:endParaRPr lang="en-US"/>
          </a:p>
        </p:txBody>
      </p:sp>
      <p:sp>
        <p:nvSpPr>
          <p:cNvPr id="132145" name="Line 49"/>
          <p:cNvSpPr>
            <a:spLocks noChangeShapeType="1"/>
          </p:cNvSpPr>
          <p:nvPr/>
        </p:nvSpPr>
        <p:spPr bwMode="auto">
          <a:xfrm rot="1488504">
            <a:off x="3163888" y="3913188"/>
            <a:ext cx="0" cy="1525587"/>
          </a:xfrm>
          <a:prstGeom prst="line">
            <a:avLst/>
          </a:prstGeom>
          <a:noFill/>
          <a:ln w="38100">
            <a:solidFill>
              <a:srgbClr val="FF0000"/>
            </a:solidFill>
            <a:round/>
            <a:headEnd/>
            <a:tailEnd/>
          </a:ln>
        </p:spPr>
        <p:txBody>
          <a:bodyPr/>
          <a:lstStyle/>
          <a:p>
            <a:endParaRPr lang="en-US"/>
          </a:p>
        </p:txBody>
      </p:sp>
      <p:sp>
        <p:nvSpPr>
          <p:cNvPr id="132146" name="Line 50"/>
          <p:cNvSpPr>
            <a:spLocks noChangeShapeType="1"/>
          </p:cNvSpPr>
          <p:nvPr/>
        </p:nvSpPr>
        <p:spPr bwMode="auto">
          <a:xfrm rot="1488504">
            <a:off x="3302000" y="3976688"/>
            <a:ext cx="0" cy="1525587"/>
          </a:xfrm>
          <a:prstGeom prst="line">
            <a:avLst/>
          </a:prstGeom>
          <a:noFill/>
          <a:ln w="38100">
            <a:solidFill>
              <a:srgbClr val="FF0000"/>
            </a:solidFill>
            <a:round/>
            <a:headEnd/>
            <a:tailEnd/>
          </a:ln>
        </p:spPr>
        <p:txBody>
          <a:bodyPr/>
          <a:lstStyle/>
          <a:p>
            <a:endParaRPr lang="en-US"/>
          </a:p>
        </p:txBody>
      </p:sp>
      <p:sp>
        <p:nvSpPr>
          <p:cNvPr id="132147" name="Line 51"/>
          <p:cNvSpPr>
            <a:spLocks noChangeShapeType="1"/>
          </p:cNvSpPr>
          <p:nvPr/>
        </p:nvSpPr>
        <p:spPr bwMode="auto">
          <a:xfrm rot="1488504">
            <a:off x="3440113" y="4041775"/>
            <a:ext cx="0" cy="1525588"/>
          </a:xfrm>
          <a:prstGeom prst="line">
            <a:avLst/>
          </a:prstGeom>
          <a:noFill/>
          <a:ln w="38100">
            <a:solidFill>
              <a:srgbClr val="FF0000"/>
            </a:solidFill>
            <a:round/>
            <a:headEnd/>
            <a:tailEnd/>
          </a:ln>
        </p:spPr>
        <p:txBody>
          <a:bodyPr/>
          <a:lstStyle/>
          <a:p>
            <a:endParaRPr lang="en-US"/>
          </a:p>
        </p:txBody>
      </p:sp>
      <p:sp>
        <p:nvSpPr>
          <p:cNvPr id="132148" name="Line 52"/>
          <p:cNvSpPr>
            <a:spLocks noChangeShapeType="1"/>
          </p:cNvSpPr>
          <p:nvPr/>
        </p:nvSpPr>
        <p:spPr bwMode="auto">
          <a:xfrm rot="1488504">
            <a:off x="3578225" y="4105275"/>
            <a:ext cx="0" cy="1525588"/>
          </a:xfrm>
          <a:prstGeom prst="line">
            <a:avLst/>
          </a:prstGeom>
          <a:noFill/>
          <a:ln w="38100">
            <a:solidFill>
              <a:srgbClr val="FF0000"/>
            </a:solidFill>
            <a:round/>
            <a:headEnd/>
            <a:tailEnd/>
          </a:ln>
        </p:spPr>
        <p:txBody>
          <a:bodyPr/>
          <a:lstStyle/>
          <a:p>
            <a:endParaRPr lang="en-US"/>
          </a:p>
        </p:txBody>
      </p:sp>
      <p:sp>
        <p:nvSpPr>
          <p:cNvPr id="132149" name="Line 53"/>
          <p:cNvSpPr>
            <a:spLocks noChangeShapeType="1"/>
          </p:cNvSpPr>
          <p:nvPr/>
        </p:nvSpPr>
        <p:spPr bwMode="auto">
          <a:xfrm rot="1488504">
            <a:off x="3717925" y="4168775"/>
            <a:ext cx="0" cy="1525588"/>
          </a:xfrm>
          <a:prstGeom prst="line">
            <a:avLst/>
          </a:prstGeom>
          <a:noFill/>
          <a:ln w="38100">
            <a:solidFill>
              <a:srgbClr val="FF0000"/>
            </a:solidFill>
            <a:round/>
            <a:headEnd/>
            <a:tailEnd/>
          </a:ln>
        </p:spPr>
        <p:txBody>
          <a:bodyPr/>
          <a:lstStyle/>
          <a:p>
            <a:endParaRPr lang="en-US"/>
          </a:p>
        </p:txBody>
      </p:sp>
      <p:sp>
        <p:nvSpPr>
          <p:cNvPr id="132150" name="Line 54"/>
          <p:cNvSpPr>
            <a:spLocks noChangeShapeType="1"/>
          </p:cNvSpPr>
          <p:nvPr/>
        </p:nvSpPr>
        <p:spPr bwMode="auto">
          <a:xfrm rot="1488504">
            <a:off x="3856038" y="4232275"/>
            <a:ext cx="0" cy="1525588"/>
          </a:xfrm>
          <a:prstGeom prst="line">
            <a:avLst/>
          </a:prstGeom>
          <a:noFill/>
          <a:ln w="38100">
            <a:solidFill>
              <a:srgbClr val="FF0000"/>
            </a:solidFill>
            <a:round/>
            <a:headEnd/>
            <a:tailEnd/>
          </a:ln>
        </p:spPr>
        <p:txBody>
          <a:bodyPr/>
          <a:lstStyle/>
          <a:p>
            <a:endParaRPr lang="en-US"/>
          </a:p>
        </p:txBody>
      </p:sp>
      <p:sp>
        <p:nvSpPr>
          <p:cNvPr id="132151" name="Line 55"/>
          <p:cNvSpPr>
            <a:spLocks noChangeShapeType="1"/>
          </p:cNvSpPr>
          <p:nvPr/>
        </p:nvSpPr>
        <p:spPr bwMode="auto">
          <a:xfrm rot="1488504">
            <a:off x="3994150" y="4297363"/>
            <a:ext cx="0" cy="1525587"/>
          </a:xfrm>
          <a:prstGeom prst="line">
            <a:avLst/>
          </a:prstGeom>
          <a:noFill/>
          <a:ln w="38100">
            <a:solidFill>
              <a:srgbClr val="FF0000"/>
            </a:solidFill>
            <a:round/>
            <a:headEnd/>
            <a:tailEnd/>
          </a:ln>
        </p:spPr>
        <p:txBody>
          <a:bodyPr/>
          <a:lstStyle/>
          <a:p>
            <a:endParaRPr lang="en-US"/>
          </a:p>
        </p:txBody>
      </p:sp>
      <p:sp>
        <p:nvSpPr>
          <p:cNvPr id="132152" name="Line 56"/>
          <p:cNvSpPr>
            <a:spLocks noChangeShapeType="1"/>
          </p:cNvSpPr>
          <p:nvPr/>
        </p:nvSpPr>
        <p:spPr bwMode="auto">
          <a:xfrm rot="1488504">
            <a:off x="4132263" y="4360863"/>
            <a:ext cx="0" cy="1525587"/>
          </a:xfrm>
          <a:prstGeom prst="line">
            <a:avLst/>
          </a:prstGeom>
          <a:noFill/>
          <a:ln w="38100">
            <a:solidFill>
              <a:srgbClr val="FF0000"/>
            </a:solidFill>
            <a:round/>
            <a:headEnd/>
            <a:tailEnd/>
          </a:ln>
        </p:spPr>
        <p:txBody>
          <a:bodyPr/>
          <a:lstStyle/>
          <a:p>
            <a:endParaRPr lang="en-US"/>
          </a:p>
        </p:txBody>
      </p:sp>
      <p:sp>
        <p:nvSpPr>
          <p:cNvPr id="132153" name="Line 57"/>
          <p:cNvSpPr>
            <a:spLocks noChangeShapeType="1"/>
          </p:cNvSpPr>
          <p:nvPr/>
        </p:nvSpPr>
        <p:spPr bwMode="auto">
          <a:xfrm rot="1488504">
            <a:off x="4260850" y="4459288"/>
            <a:ext cx="0" cy="1487487"/>
          </a:xfrm>
          <a:prstGeom prst="line">
            <a:avLst/>
          </a:prstGeom>
          <a:noFill/>
          <a:ln w="38100">
            <a:solidFill>
              <a:srgbClr val="FF0000"/>
            </a:solidFill>
            <a:round/>
            <a:headEnd/>
            <a:tailEnd/>
          </a:ln>
        </p:spPr>
        <p:txBody>
          <a:bodyPr/>
          <a:lstStyle/>
          <a:p>
            <a:endParaRPr lang="en-US"/>
          </a:p>
        </p:txBody>
      </p:sp>
      <p:grpSp>
        <p:nvGrpSpPr>
          <p:cNvPr id="3" name="Group 108"/>
          <p:cNvGrpSpPr>
            <a:grpSpLocks/>
          </p:cNvGrpSpPr>
          <p:nvPr/>
        </p:nvGrpSpPr>
        <p:grpSpPr bwMode="auto">
          <a:xfrm>
            <a:off x="4387850" y="4524375"/>
            <a:ext cx="263525" cy="1519238"/>
            <a:chOff x="2709" y="2266"/>
            <a:chExt cx="166" cy="957"/>
          </a:xfrm>
        </p:grpSpPr>
        <p:sp>
          <p:nvSpPr>
            <p:cNvPr id="18503" name="Line 59"/>
            <p:cNvSpPr>
              <a:spLocks noChangeShapeType="1"/>
            </p:cNvSpPr>
            <p:nvPr/>
          </p:nvSpPr>
          <p:spPr bwMode="auto">
            <a:xfrm rot="1488504">
              <a:off x="2709" y="2734"/>
              <a:ext cx="0" cy="489"/>
            </a:xfrm>
            <a:prstGeom prst="line">
              <a:avLst/>
            </a:prstGeom>
            <a:noFill/>
            <a:ln w="38100">
              <a:solidFill>
                <a:srgbClr val="FF0000"/>
              </a:solidFill>
              <a:round/>
              <a:headEnd/>
              <a:tailEnd/>
            </a:ln>
          </p:spPr>
          <p:txBody>
            <a:bodyPr/>
            <a:lstStyle/>
            <a:p>
              <a:endParaRPr lang="en-US"/>
            </a:p>
          </p:txBody>
        </p:sp>
        <p:sp>
          <p:nvSpPr>
            <p:cNvPr id="18504" name="Line 63"/>
            <p:cNvSpPr>
              <a:spLocks noChangeShapeType="1"/>
            </p:cNvSpPr>
            <p:nvPr/>
          </p:nvSpPr>
          <p:spPr bwMode="auto">
            <a:xfrm rot="845063">
              <a:off x="2875" y="2266"/>
              <a:ext cx="0" cy="503"/>
            </a:xfrm>
            <a:prstGeom prst="line">
              <a:avLst/>
            </a:prstGeom>
            <a:noFill/>
            <a:ln w="28575">
              <a:solidFill>
                <a:srgbClr val="008000"/>
              </a:solidFill>
              <a:round/>
              <a:headEnd/>
              <a:tailEnd/>
            </a:ln>
          </p:spPr>
          <p:txBody>
            <a:bodyPr/>
            <a:lstStyle/>
            <a:p>
              <a:endParaRPr lang="en-US"/>
            </a:p>
          </p:txBody>
        </p:sp>
      </p:grpSp>
      <p:grpSp>
        <p:nvGrpSpPr>
          <p:cNvPr id="4" name="Group 109"/>
          <p:cNvGrpSpPr>
            <a:grpSpLocks/>
          </p:cNvGrpSpPr>
          <p:nvPr/>
        </p:nvGrpSpPr>
        <p:grpSpPr bwMode="auto">
          <a:xfrm>
            <a:off x="4456113" y="4541838"/>
            <a:ext cx="241300" cy="1544637"/>
            <a:chOff x="2752" y="2277"/>
            <a:chExt cx="152" cy="973"/>
          </a:xfrm>
        </p:grpSpPr>
        <p:sp>
          <p:nvSpPr>
            <p:cNvPr id="18501" name="Line 85"/>
            <p:cNvSpPr>
              <a:spLocks noChangeShapeType="1"/>
            </p:cNvSpPr>
            <p:nvPr/>
          </p:nvSpPr>
          <p:spPr bwMode="auto">
            <a:xfrm rot="1488504">
              <a:off x="2752" y="2953"/>
              <a:ext cx="0" cy="297"/>
            </a:xfrm>
            <a:prstGeom prst="line">
              <a:avLst/>
            </a:prstGeom>
            <a:noFill/>
            <a:ln w="38100">
              <a:solidFill>
                <a:srgbClr val="FF0000"/>
              </a:solidFill>
              <a:round/>
              <a:headEnd/>
              <a:tailEnd/>
            </a:ln>
          </p:spPr>
          <p:txBody>
            <a:bodyPr/>
            <a:lstStyle/>
            <a:p>
              <a:endParaRPr lang="en-US"/>
            </a:p>
          </p:txBody>
        </p:sp>
        <p:sp>
          <p:nvSpPr>
            <p:cNvPr id="18502" name="Line 64"/>
            <p:cNvSpPr>
              <a:spLocks noChangeShapeType="1"/>
            </p:cNvSpPr>
            <p:nvPr/>
          </p:nvSpPr>
          <p:spPr bwMode="auto">
            <a:xfrm rot="845063">
              <a:off x="2904" y="2277"/>
              <a:ext cx="0" cy="690"/>
            </a:xfrm>
            <a:prstGeom prst="line">
              <a:avLst/>
            </a:prstGeom>
            <a:noFill/>
            <a:ln w="28575">
              <a:solidFill>
                <a:srgbClr val="008000"/>
              </a:solidFill>
              <a:round/>
              <a:headEnd/>
              <a:tailEnd/>
            </a:ln>
          </p:spPr>
          <p:txBody>
            <a:bodyPr/>
            <a:lstStyle/>
            <a:p>
              <a:endParaRPr lang="en-US"/>
            </a:p>
          </p:txBody>
        </p:sp>
      </p:grpSp>
      <p:grpSp>
        <p:nvGrpSpPr>
          <p:cNvPr id="5" name="Group 110"/>
          <p:cNvGrpSpPr>
            <a:grpSpLocks/>
          </p:cNvGrpSpPr>
          <p:nvPr/>
        </p:nvGrpSpPr>
        <p:grpSpPr bwMode="auto">
          <a:xfrm>
            <a:off x="4518025" y="4559300"/>
            <a:ext cx="219075" cy="1570038"/>
            <a:chOff x="2791" y="2288"/>
            <a:chExt cx="138" cy="989"/>
          </a:xfrm>
        </p:grpSpPr>
        <p:sp>
          <p:nvSpPr>
            <p:cNvPr id="18499" name="Line 86"/>
            <p:cNvSpPr>
              <a:spLocks noChangeShapeType="1"/>
            </p:cNvSpPr>
            <p:nvPr/>
          </p:nvSpPr>
          <p:spPr bwMode="auto">
            <a:xfrm rot="1488504">
              <a:off x="2791" y="3162"/>
              <a:ext cx="0" cy="115"/>
            </a:xfrm>
            <a:prstGeom prst="line">
              <a:avLst/>
            </a:prstGeom>
            <a:noFill/>
            <a:ln w="38100">
              <a:solidFill>
                <a:srgbClr val="FF0000"/>
              </a:solidFill>
              <a:round/>
              <a:headEnd/>
              <a:tailEnd/>
            </a:ln>
          </p:spPr>
          <p:txBody>
            <a:bodyPr/>
            <a:lstStyle/>
            <a:p>
              <a:endParaRPr lang="en-US"/>
            </a:p>
          </p:txBody>
        </p:sp>
        <p:sp>
          <p:nvSpPr>
            <p:cNvPr id="18500" name="Line 65"/>
            <p:cNvSpPr>
              <a:spLocks noChangeShapeType="1"/>
            </p:cNvSpPr>
            <p:nvPr/>
          </p:nvSpPr>
          <p:spPr bwMode="auto">
            <a:xfrm rot="845063">
              <a:off x="2929" y="2288"/>
              <a:ext cx="0" cy="918"/>
            </a:xfrm>
            <a:prstGeom prst="line">
              <a:avLst/>
            </a:prstGeom>
            <a:noFill/>
            <a:ln w="28575">
              <a:solidFill>
                <a:srgbClr val="008000"/>
              </a:solidFill>
              <a:round/>
              <a:headEnd/>
              <a:tailEnd/>
            </a:ln>
          </p:spPr>
          <p:txBody>
            <a:bodyPr/>
            <a:lstStyle/>
            <a:p>
              <a:endParaRPr lang="en-US"/>
            </a:p>
          </p:txBody>
        </p:sp>
      </p:grpSp>
      <p:sp>
        <p:nvSpPr>
          <p:cNvPr id="132162" name="Line 66"/>
          <p:cNvSpPr>
            <a:spLocks noChangeShapeType="1"/>
          </p:cNvSpPr>
          <p:nvPr/>
        </p:nvSpPr>
        <p:spPr bwMode="auto">
          <a:xfrm rot="845063">
            <a:off x="4806950" y="4576763"/>
            <a:ext cx="0" cy="1590675"/>
          </a:xfrm>
          <a:prstGeom prst="line">
            <a:avLst/>
          </a:prstGeom>
          <a:noFill/>
          <a:ln w="28575">
            <a:solidFill>
              <a:srgbClr val="008000"/>
            </a:solidFill>
            <a:round/>
            <a:headEnd/>
            <a:tailEnd/>
          </a:ln>
        </p:spPr>
        <p:txBody>
          <a:bodyPr/>
          <a:lstStyle/>
          <a:p>
            <a:endParaRPr lang="en-US"/>
          </a:p>
        </p:txBody>
      </p:sp>
      <p:sp>
        <p:nvSpPr>
          <p:cNvPr id="132163" name="Line 67"/>
          <p:cNvSpPr>
            <a:spLocks noChangeShapeType="1"/>
          </p:cNvSpPr>
          <p:nvPr/>
        </p:nvSpPr>
        <p:spPr bwMode="auto">
          <a:xfrm rot="845063">
            <a:off x="4891088" y="4598988"/>
            <a:ext cx="0" cy="1589087"/>
          </a:xfrm>
          <a:prstGeom prst="line">
            <a:avLst/>
          </a:prstGeom>
          <a:noFill/>
          <a:ln w="28575">
            <a:solidFill>
              <a:srgbClr val="008000"/>
            </a:solidFill>
            <a:round/>
            <a:headEnd/>
            <a:tailEnd/>
          </a:ln>
        </p:spPr>
        <p:txBody>
          <a:bodyPr/>
          <a:lstStyle/>
          <a:p>
            <a:endParaRPr lang="en-US"/>
          </a:p>
        </p:txBody>
      </p:sp>
      <p:sp>
        <p:nvSpPr>
          <p:cNvPr id="132164" name="Line 68"/>
          <p:cNvSpPr>
            <a:spLocks noChangeShapeType="1"/>
          </p:cNvSpPr>
          <p:nvPr/>
        </p:nvSpPr>
        <p:spPr bwMode="auto">
          <a:xfrm rot="845063">
            <a:off x="4973638" y="4619625"/>
            <a:ext cx="0" cy="1590675"/>
          </a:xfrm>
          <a:prstGeom prst="line">
            <a:avLst/>
          </a:prstGeom>
          <a:noFill/>
          <a:ln w="28575">
            <a:solidFill>
              <a:srgbClr val="008000"/>
            </a:solidFill>
            <a:round/>
            <a:headEnd/>
            <a:tailEnd/>
          </a:ln>
        </p:spPr>
        <p:txBody>
          <a:bodyPr/>
          <a:lstStyle/>
          <a:p>
            <a:endParaRPr lang="en-US"/>
          </a:p>
        </p:txBody>
      </p:sp>
      <p:sp>
        <p:nvSpPr>
          <p:cNvPr id="132165" name="Line 69"/>
          <p:cNvSpPr>
            <a:spLocks noChangeShapeType="1"/>
          </p:cNvSpPr>
          <p:nvPr/>
        </p:nvSpPr>
        <p:spPr bwMode="auto">
          <a:xfrm rot="845063">
            <a:off x="5057775" y="4640263"/>
            <a:ext cx="0" cy="1589087"/>
          </a:xfrm>
          <a:prstGeom prst="line">
            <a:avLst/>
          </a:prstGeom>
          <a:noFill/>
          <a:ln w="28575">
            <a:solidFill>
              <a:srgbClr val="008000"/>
            </a:solidFill>
            <a:round/>
            <a:headEnd/>
            <a:tailEnd/>
          </a:ln>
        </p:spPr>
        <p:txBody>
          <a:bodyPr/>
          <a:lstStyle/>
          <a:p>
            <a:endParaRPr lang="en-US"/>
          </a:p>
        </p:txBody>
      </p:sp>
      <p:sp>
        <p:nvSpPr>
          <p:cNvPr id="132166" name="Line 70"/>
          <p:cNvSpPr>
            <a:spLocks noChangeShapeType="1"/>
          </p:cNvSpPr>
          <p:nvPr/>
        </p:nvSpPr>
        <p:spPr bwMode="auto">
          <a:xfrm rot="845063">
            <a:off x="5141913" y="4660900"/>
            <a:ext cx="0" cy="1590675"/>
          </a:xfrm>
          <a:prstGeom prst="line">
            <a:avLst/>
          </a:prstGeom>
          <a:noFill/>
          <a:ln w="28575">
            <a:solidFill>
              <a:srgbClr val="008000"/>
            </a:solidFill>
            <a:round/>
            <a:headEnd/>
            <a:tailEnd/>
          </a:ln>
        </p:spPr>
        <p:txBody>
          <a:bodyPr/>
          <a:lstStyle/>
          <a:p>
            <a:endParaRPr lang="en-US"/>
          </a:p>
        </p:txBody>
      </p:sp>
      <p:sp>
        <p:nvSpPr>
          <p:cNvPr id="132167" name="Line 71"/>
          <p:cNvSpPr>
            <a:spLocks noChangeShapeType="1"/>
          </p:cNvSpPr>
          <p:nvPr/>
        </p:nvSpPr>
        <p:spPr bwMode="auto">
          <a:xfrm rot="845063">
            <a:off x="5226050" y="4683125"/>
            <a:ext cx="0" cy="1590675"/>
          </a:xfrm>
          <a:prstGeom prst="line">
            <a:avLst/>
          </a:prstGeom>
          <a:noFill/>
          <a:ln w="28575">
            <a:solidFill>
              <a:srgbClr val="008000"/>
            </a:solidFill>
            <a:round/>
            <a:headEnd/>
            <a:tailEnd/>
          </a:ln>
        </p:spPr>
        <p:txBody>
          <a:bodyPr/>
          <a:lstStyle/>
          <a:p>
            <a:endParaRPr lang="en-US"/>
          </a:p>
        </p:txBody>
      </p:sp>
      <p:sp>
        <p:nvSpPr>
          <p:cNvPr id="132168" name="Line 72"/>
          <p:cNvSpPr>
            <a:spLocks noChangeShapeType="1"/>
          </p:cNvSpPr>
          <p:nvPr/>
        </p:nvSpPr>
        <p:spPr bwMode="auto">
          <a:xfrm rot="845063">
            <a:off x="5310188" y="4703763"/>
            <a:ext cx="0" cy="1590675"/>
          </a:xfrm>
          <a:prstGeom prst="line">
            <a:avLst/>
          </a:prstGeom>
          <a:noFill/>
          <a:ln w="28575">
            <a:solidFill>
              <a:srgbClr val="008000"/>
            </a:solidFill>
            <a:round/>
            <a:headEnd/>
            <a:tailEnd/>
          </a:ln>
        </p:spPr>
        <p:txBody>
          <a:bodyPr/>
          <a:lstStyle/>
          <a:p>
            <a:endParaRPr lang="en-US"/>
          </a:p>
        </p:txBody>
      </p:sp>
      <p:sp>
        <p:nvSpPr>
          <p:cNvPr id="132169" name="Line 73"/>
          <p:cNvSpPr>
            <a:spLocks noChangeShapeType="1"/>
          </p:cNvSpPr>
          <p:nvPr/>
        </p:nvSpPr>
        <p:spPr bwMode="auto">
          <a:xfrm rot="845063">
            <a:off x="5392738" y="4724400"/>
            <a:ext cx="0" cy="1590675"/>
          </a:xfrm>
          <a:prstGeom prst="line">
            <a:avLst/>
          </a:prstGeom>
          <a:noFill/>
          <a:ln w="28575">
            <a:solidFill>
              <a:srgbClr val="008000"/>
            </a:solidFill>
            <a:round/>
            <a:headEnd/>
            <a:tailEnd/>
          </a:ln>
        </p:spPr>
        <p:txBody>
          <a:bodyPr/>
          <a:lstStyle/>
          <a:p>
            <a:endParaRPr lang="en-US"/>
          </a:p>
        </p:txBody>
      </p:sp>
      <p:sp>
        <p:nvSpPr>
          <p:cNvPr id="132170" name="Line 74"/>
          <p:cNvSpPr>
            <a:spLocks noChangeShapeType="1"/>
          </p:cNvSpPr>
          <p:nvPr/>
        </p:nvSpPr>
        <p:spPr bwMode="auto">
          <a:xfrm rot="845063">
            <a:off x="5476875" y="4745038"/>
            <a:ext cx="0" cy="1590675"/>
          </a:xfrm>
          <a:prstGeom prst="line">
            <a:avLst/>
          </a:prstGeom>
          <a:noFill/>
          <a:ln w="28575">
            <a:solidFill>
              <a:srgbClr val="008000"/>
            </a:solidFill>
            <a:round/>
            <a:headEnd/>
            <a:tailEnd/>
          </a:ln>
        </p:spPr>
        <p:txBody>
          <a:bodyPr/>
          <a:lstStyle/>
          <a:p>
            <a:endParaRPr lang="en-US"/>
          </a:p>
        </p:txBody>
      </p:sp>
      <p:sp>
        <p:nvSpPr>
          <p:cNvPr id="132171" name="Line 75"/>
          <p:cNvSpPr>
            <a:spLocks noChangeShapeType="1"/>
          </p:cNvSpPr>
          <p:nvPr/>
        </p:nvSpPr>
        <p:spPr bwMode="auto">
          <a:xfrm rot="845063">
            <a:off x="5559425" y="4767263"/>
            <a:ext cx="0" cy="1590675"/>
          </a:xfrm>
          <a:prstGeom prst="line">
            <a:avLst/>
          </a:prstGeom>
          <a:noFill/>
          <a:ln w="28575">
            <a:solidFill>
              <a:srgbClr val="008000"/>
            </a:solidFill>
            <a:round/>
            <a:headEnd/>
            <a:tailEnd/>
          </a:ln>
        </p:spPr>
        <p:txBody>
          <a:bodyPr/>
          <a:lstStyle/>
          <a:p>
            <a:endParaRPr lang="en-US"/>
          </a:p>
        </p:txBody>
      </p:sp>
      <p:sp>
        <p:nvSpPr>
          <p:cNvPr id="132172" name="Line 76"/>
          <p:cNvSpPr>
            <a:spLocks noChangeShapeType="1"/>
          </p:cNvSpPr>
          <p:nvPr/>
        </p:nvSpPr>
        <p:spPr bwMode="auto">
          <a:xfrm rot="845063">
            <a:off x="5643563" y="4786313"/>
            <a:ext cx="0" cy="1590675"/>
          </a:xfrm>
          <a:prstGeom prst="line">
            <a:avLst/>
          </a:prstGeom>
          <a:noFill/>
          <a:ln w="28575">
            <a:solidFill>
              <a:srgbClr val="008000"/>
            </a:solidFill>
            <a:round/>
            <a:headEnd/>
            <a:tailEnd/>
          </a:ln>
        </p:spPr>
        <p:txBody>
          <a:bodyPr/>
          <a:lstStyle/>
          <a:p>
            <a:endParaRPr lang="en-US"/>
          </a:p>
        </p:txBody>
      </p:sp>
      <p:sp>
        <p:nvSpPr>
          <p:cNvPr id="132173" name="Line 77"/>
          <p:cNvSpPr>
            <a:spLocks noChangeShapeType="1"/>
          </p:cNvSpPr>
          <p:nvPr/>
        </p:nvSpPr>
        <p:spPr bwMode="auto">
          <a:xfrm rot="845063">
            <a:off x="5727700" y="4808538"/>
            <a:ext cx="0" cy="1590675"/>
          </a:xfrm>
          <a:prstGeom prst="line">
            <a:avLst/>
          </a:prstGeom>
          <a:noFill/>
          <a:ln w="28575">
            <a:solidFill>
              <a:srgbClr val="008000"/>
            </a:solidFill>
            <a:round/>
            <a:headEnd/>
            <a:tailEnd/>
          </a:ln>
        </p:spPr>
        <p:txBody>
          <a:bodyPr/>
          <a:lstStyle/>
          <a:p>
            <a:endParaRPr lang="en-US"/>
          </a:p>
        </p:txBody>
      </p:sp>
      <p:sp>
        <p:nvSpPr>
          <p:cNvPr id="132174" name="Line 78"/>
          <p:cNvSpPr>
            <a:spLocks noChangeShapeType="1"/>
          </p:cNvSpPr>
          <p:nvPr/>
        </p:nvSpPr>
        <p:spPr bwMode="auto">
          <a:xfrm rot="845063">
            <a:off x="5811838" y="4830763"/>
            <a:ext cx="0" cy="1589087"/>
          </a:xfrm>
          <a:prstGeom prst="line">
            <a:avLst/>
          </a:prstGeom>
          <a:noFill/>
          <a:ln w="28575">
            <a:solidFill>
              <a:srgbClr val="008000"/>
            </a:solidFill>
            <a:round/>
            <a:headEnd/>
            <a:tailEnd/>
          </a:ln>
        </p:spPr>
        <p:txBody>
          <a:bodyPr/>
          <a:lstStyle/>
          <a:p>
            <a:endParaRPr lang="en-US"/>
          </a:p>
        </p:txBody>
      </p:sp>
      <p:sp>
        <p:nvSpPr>
          <p:cNvPr id="132175" name="Line 79"/>
          <p:cNvSpPr>
            <a:spLocks noChangeShapeType="1"/>
          </p:cNvSpPr>
          <p:nvPr/>
        </p:nvSpPr>
        <p:spPr bwMode="auto">
          <a:xfrm rot="845063">
            <a:off x="5895975" y="4849813"/>
            <a:ext cx="0" cy="1590675"/>
          </a:xfrm>
          <a:prstGeom prst="line">
            <a:avLst/>
          </a:prstGeom>
          <a:noFill/>
          <a:ln w="28575">
            <a:solidFill>
              <a:srgbClr val="008000"/>
            </a:solidFill>
            <a:round/>
            <a:headEnd/>
            <a:tailEnd/>
          </a:ln>
        </p:spPr>
        <p:txBody>
          <a:bodyPr/>
          <a:lstStyle/>
          <a:p>
            <a:endParaRPr lang="en-US"/>
          </a:p>
        </p:txBody>
      </p:sp>
      <p:sp>
        <p:nvSpPr>
          <p:cNvPr id="132176" name="Line 80"/>
          <p:cNvSpPr>
            <a:spLocks noChangeShapeType="1"/>
          </p:cNvSpPr>
          <p:nvPr/>
        </p:nvSpPr>
        <p:spPr bwMode="auto">
          <a:xfrm rot="845063">
            <a:off x="5978525" y="4872038"/>
            <a:ext cx="0" cy="1589087"/>
          </a:xfrm>
          <a:prstGeom prst="line">
            <a:avLst/>
          </a:prstGeom>
          <a:noFill/>
          <a:ln w="28575">
            <a:solidFill>
              <a:srgbClr val="008000"/>
            </a:solidFill>
            <a:round/>
            <a:headEnd/>
            <a:tailEnd/>
          </a:ln>
        </p:spPr>
        <p:txBody>
          <a:bodyPr/>
          <a:lstStyle/>
          <a:p>
            <a:endParaRPr lang="en-US"/>
          </a:p>
        </p:txBody>
      </p:sp>
      <p:sp>
        <p:nvSpPr>
          <p:cNvPr id="132177" name="Line 81"/>
          <p:cNvSpPr>
            <a:spLocks noChangeShapeType="1"/>
          </p:cNvSpPr>
          <p:nvPr/>
        </p:nvSpPr>
        <p:spPr bwMode="auto">
          <a:xfrm rot="845063">
            <a:off x="6062663" y="4892675"/>
            <a:ext cx="0" cy="1590675"/>
          </a:xfrm>
          <a:prstGeom prst="line">
            <a:avLst/>
          </a:prstGeom>
          <a:noFill/>
          <a:ln w="28575">
            <a:solidFill>
              <a:srgbClr val="008000"/>
            </a:solidFill>
            <a:round/>
            <a:headEnd/>
            <a:tailEnd/>
          </a:ln>
        </p:spPr>
        <p:txBody>
          <a:bodyPr/>
          <a:lstStyle/>
          <a:p>
            <a:endParaRPr lang="en-US"/>
          </a:p>
        </p:txBody>
      </p:sp>
      <p:grpSp>
        <p:nvGrpSpPr>
          <p:cNvPr id="6" name="Group 107"/>
          <p:cNvGrpSpPr>
            <a:grpSpLocks/>
          </p:cNvGrpSpPr>
          <p:nvPr/>
        </p:nvGrpSpPr>
        <p:grpSpPr bwMode="auto">
          <a:xfrm>
            <a:off x="4322763" y="4498975"/>
            <a:ext cx="295275" cy="1497013"/>
            <a:chOff x="2668" y="2250"/>
            <a:chExt cx="186" cy="943"/>
          </a:xfrm>
        </p:grpSpPr>
        <p:sp>
          <p:nvSpPr>
            <p:cNvPr id="18497" name="Line 58"/>
            <p:cNvSpPr>
              <a:spLocks noChangeShapeType="1"/>
            </p:cNvSpPr>
            <p:nvPr/>
          </p:nvSpPr>
          <p:spPr bwMode="auto">
            <a:xfrm rot="1488504">
              <a:off x="2668" y="2486"/>
              <a:ext cx="0" cy="707"/>
            </a:xfrm>
            <a:prstGeom prst="line">
              <a:avLst/>
            </a:prstGeom>
            <a:noFill/>
            <a:ln w="38100">
              <a:solidFill>
                <a:srgbClr val="FF0000"/>
              </a:solidFill>
              <a:round/>
              <a:headEnd/>
              <a:tailEnd/>
            </a:ln>
          </p:spPr>
          <p:txBody>
            <a:bodyPr/>
            <a:lstStyle/>
            <a:p>
              <a:endParaRPr lang="en-US"/>
            </a:p>
          </p:txBody>
        </p:sp>
        <p:sp>
          <p:nvSpPr>
            <p:cNvPr id="18498" name="Line 88"/>
            <p:cNvSpPr>
              <a:spLocks noChangeShapeType="1"/>
            </p:cNvSpPr>
            <p:nvPr/>
          </p:nvSpPr>
          <p:spPr bwMode="auto">
            <a:xfrm rot="845063">
              <a:off x="2854" y="2250"/>
              <a:ext cx="0" cy="263"/>
            </a:xfrm>
            <a:prstGeom prst="line">
              <a:avLst/>
            </a:prstGeom>
            <a:noFill/>
            <a:ln w="28575">
              <a:solidFill>
                <a:srgbClr val="008000"/>
              </a:solidFill>
              <a:round/>
              <a:headEnd/>
              <a:tailEnd/>
            </a:ln>
          </p:spPr>
          <p:txBody>
            <a:bodyPr/>
            <a:lstStyle/>
            <a:p>
              <a:endParaRPr lang="en-US"/>
            </a:p>
          </p:txBody>
        </p:sp>
      </p:grpSp>
      <p:sp>
        <p:nvSpPr>
          <p:cNvPr id="132190" name="Line 94"/>
          <p:cNvSpPr>
            <a:spLocks noChangeShapeType="1"/>
          </p:cNvSpPr>
          <p:nvPr/>
        </p:nvSpPr>
        <p:spPr bwMode="auto">
          <a:xfrm>
            <a:off x="4567238" y="3535363"/>
            <a:ext cx="0" cy="2913062"/>
          </a:xfrm>
          <a:prstGeom prst="line">
            <a:avLst/>
          </a:prstGeom>
          <a:noFill/>
          <a:ln w="9525">
            <a:solidFill>
              <a:schemeClr val="tx1"/>
            </a:solidFill>
            <a:prstDash val="dash"/>
            <a:round/>
            <a:headEnd/>
            <a:tailEnd/>
          </a:ln>
        </p:spPr>
        <p:txBody>
          <a:bodyPr/>
          <a:lstStyle/>
          <a:p>
            <a:endParaRPr lang="en-US"/>
          </a:p>
        </p:txBody>
      </p:sp>
      <p:sp>
        <p:nvSpPr>
          <p:cNvPr id="132191" name="Text Box 95"/>
          <p:cNvSpPr txBox="1">
            <a:spLocks noChangeArrowheads="1"/>
          </p:cNvSpPr>
          <p:nvPr/>
        </p:nvSpPr>
        <p:spPr bwMode="auto">
          <a:xfrm>
            <a:off x="1979613" y="6491288"/>
            <a:ext cx="2022475" cy="396875"/>
          </a:xfrm>
          <a:prstGeom prst="rect">
            <a:avLst/>
          </a:prstGeom>
          <a:noFill/>
          <a:ln w="9525">
            <a:noFill/>
            <a:miter lim="800000"/>
            <a:headEnd/>
            <a:tailEnd/>
          </a:ln>
        </p:spPr>
        <p:txBody>
          <a:bodyPr wrap="none">
            <a:spAutoFit/>
          </a:bodyPr>
          <a:lstStyle/>
          <a:p>
            <a:r>
              <a:rPr lang="en-US" altLang="en-US" sz="2000" dirty="0" smtClean="0"/>
              <a:t>CLEAR WATER</a:t>
            </a:r>
            <a:endParaRPr lang="en-US" altLang="en-US" sz="2000" dirty="0"/>
          </a:p>
        </p:txBody>
      </p:sp>
      <p:sp>
        <p:nvSpPr>
          <p:cNvPr id="132192" name="Text Box 96"/>
          <p:cNvSpPr txBox="1">
            <a:spLocks noChangeArrowheads="1"/>
          </p:cNvSpPr>
          <p:nvPr/>
        </p:nvSpPr>
        <p:spPr bwMode="auto">
          <a:xfrm>
            <a:off x="5260975" y="6491288"/>
            <a:ext cx="2106613" cy="396875"/>
          </a:xfrm>
          <a:prstGeom prst="rect">
            <a:avLst/>
          </a:prstGeom>
          <a:noFill/>
          <a:ln w="9525">
            <a:noFill/>
            <a:miter lim="800000"/>
            <a:headEnd/>
            <a:tailEnd/>
          </a:ln>
        </p:spPr>
        <p:txBody>
          <a:bodyPr wrap="none">
            <a:spAutoFit/>
          </a:bodyPr>
          <a:lstStyle/>
          <a:p>
            <a:r>
              <a:rPr lang="en-US" altLang="en-US" sz="2000" dirty="0" smtClean="0"/>
              <a:t>MUDDY WATER</a:t>
            </a:r>
            <a:endParaRPr lang="en-US" altLang="en-US" sz="2000" dirty="0"/>
          </a:p>
        </p:txBody>
      </p:sp>
      <p:sp>
        <p:nvSpPr>
          <p:cNvPr id="132193" name="Text Box 97"/>
          <p:cNvSpPr txBox="1">
            <a:spLocks noChangeArrowheads="1"/>
          </p:cNvSpPr>
          <p:nvPr/>
        </p:nvSpPr>
        <p:spPr bwMode="auto">
          <a:xfrm>
            <a:off x="3721100" y="3508375"/>
            <a:ext cx="1711325" cy="396875"/>
          </a:xfrm>
          <a:prstGeom prst="rect">
            <a:avLst/>
          </a:prstGeom>
          <a:noFill/>
          <a:ln w="9525">
            <a:noFill/>
            <a:miter lim="800000"/>
            <a:headEnd/>
            <a:tailEnd/>
          </a:ln>
        </p:spPr>
        <p:txBody>
          <a:bodyPr>
            <a:spAutoFit/>
          </a:bodyPr>
          <a:lstStyle/>
          <a:p>
            <a:r>
              <a:rPr lang="en-US" altLang="en-US" sz="2000"/>
              <a:t>BOUN DARY</a:t>
            </a:r>
          </a:p>
        </p:txBody>
      </p:sp>
      <p:sp>
        <p:nvSpPr>
          <p:cNvPr id="132196" name="Oval 100"/>
          <p:cNvSpPr>
            <a:spLocks noChangeArrowheads="1"/>
          </p:cNvSpPr>
          <p:nvPr/>
        </p:nvSpPr>
        <p:spPr bwMode="auto">
          <a:xfrm>
            <a:off x="4519613" y="451961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197" name="Oval 101"/>
          <p:cNvSpPr>
            <a:spLocks noChangeArrowheads="1"/>
          </p:cNvSpPr>
          <p:nvPr/>
        </p:nvSpPr>
        <p:spPr bwMode="auto">
          <a:xfrm>
            <a:off x="4516438" y="489426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198" name="Oval 102"/>
          <p:cNvSpPr>
            <a:spLocks noChangeArrowheads="1"/>
          </p:cNvSpPr>
          <p:nvPr/>
        </p:nvSpPr>
        <p:spPr bwMode="auto">
          <a:xfrm>
            <a:off x="4524375" y="5257800"/>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199" name="Oval 103"/>
          <p:cNvSpPr>
            <a:spLocks noChangeArrowheads="1"/>
          </p:cNvSpPr>
          <p:nvPr/>
        </p:nvSpPr>
        <p:spPr bwMode="auto">
          <a:xfrm>
            <a:off x="4521200" y="559911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200" name="Oval 104"/>
          <p:cNvSpPr>
            <a:spLocks noChangeArrowheads="1"/>
          </p:cNvSpPr>
          <p:nvPr/>
        </p:nvSpPr>
        <p:spPr bwMode="auto">
          <a:xfrm>
            <a:off x="4529138" y="592931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201" name="Text Box 105"/>
          <p:cNvSpPr txBox="1">
            <a:spLocks noChangeArrowheads="1"/>
          </p:cNvSpPr>
          <p:nvPr/>
        </p:nvSpPr>
        <p:spPr bwMode="auto">
          <a:xfrm rot="1424013">
            <a:off x="2041525" y="5595938"/>
            <a:ext cx="2252663" cy="366712"/>
          </a:xfrm>
          <a:prstGeom prst="rect">
            <a:avLst/>
          </a:prstGeom>
          <a:noFill/>
          <a:ln w="9525">
            <a:noFill/>
            <a:miter lim="800000"/>
            <a:headEnd/>
            <a:tailEnd/>
          </a:ln>
        </p:spPr>
        <p:txBody>
          <a:bodyPr>
            <a:spAutoFit/>
          </a:bodyPr>
          <a:lstStyle/>
          <a:p>
            <a:r>
              <a:rPr lang="en-US" altLang="en-US" sz="1800" b="1">
                <a:solidFill>
                  <a:srgbClr val="FF0000"/>
                </a:solidFill>
              </a:rPr>
              <a:t>INCIDENT WAVE</a:t>
            </a:r>
          </a:p>
        </p:txBody>
      </p:sp>
      <p:sp>
        <p:nvSpPr>
          <p:cNvPr id="132202" name="Text Box 106"/>
          <p:cNvSpPr txBox="1">
            <a:spLocks noChangeArrowheads="1"/>
          </p:cNvSpPr>
          <p:nvPr/>
        </p:nvSpPr>
        <p:spPr bwMode="auto">
          <a:xfrm rot="775519">
            <a:off x="4679950" y="4462463"/>
            <a:ext cx="2624138" cy="396875"/>
          </a:xfrm>
          <a:prstGeom prst="rect">
            <a:avLst/>
          </a:prstGeom>
          <a:noFill/>
          <a:ln w="9525">
            <a:noFill/>
            <a:miter lim="800000"/>
            <a:headEnd/>
            <a:tailEnd/>
          </a:ln>
        </p:spPr>
        <p:txBody>
          <a:bodyPr>
            <a:spAutoFit/>
          </a:bodyPr>
          <a:lstStyle/>
          <a:p>
            <a:r>
              <a:rPr lang="en-US" altLang="en-US" sz="2000" b="1">
                <a:solidFill>
                  <a:srgbClr val="008000"/>
                </a:solidFill>
              </a:rPr>
              <a:t>REFRACTED WAVE</a:t>
            </a:r>
          </a:p>
        </p:txBody>
      </p:sp>
      <p:sp>
        <p:nvSpPr>
          <p:cNvPr id="132207" name="Line 111"/>
          <p:cNvSpPr>
            <a:spLocks noChangeShapeType="1"/>
          </p:cNvSpPr>
          <p:nvPr/>
        </p:nvSpPr>
        <p:spPr bwMode="auto">
          <a:xfrm rot="1488504">
            <a:off x="1954213" y="4733925"/>
            <a:ext cx="2730500" cy="0"/>
          </a:xfrm>
          <a:prstGeom prst="line">
            <a:avLst/>
          </a:prstGeom>
          <a:noFill/>
          <a:ln w="38100">
            <a:solidFill>
              <a:srgbClr val="FF0000"/>
            </a:solidFill>
            <a:round/>
            <a:headEnd/>
            <a:tailEnd type="triangle" w="med" len="med"/>
          </a:ln>
        </p:spPr>
        <p:txBody>
          <a:bodyPr/>
          <a:lstStyle/>
          <a:p>
            <a:endParaRPr lang="en-US"/>
          </a:p>
        </p:txBody>
      </p:sp>
      <p:sp>
        <p:nvSpPr>
          <p:cNvPr id="132208" name="Line 112"/>
          <p:cNvSpPr>
            <a:spLocks noChangeShapeType="1"/>
          </p:cNvSpPr>
          <p:nvPr/>
        </p:nvSpPr>
        <p:spPr bwMode="auto">
          <a:xfrm rot="845063">
            <a:off x="4540250" y="5510213"/>
            <a:ext cx="1730375" cy="0"/>
          </a:xfrm>
          <a:prstGeom prst="line">
            <a:avLst/>
          </a:prstGeom>
          <a:noFill/>
          <a:ln w="28575">
            <a:solidFill>
              <a:srgbClr val="008000"/>
            </a:solidFill>
            <a:round/>
            <a:headEnd/>
            <a:tailEnd type="triangle" w="med" len="med"/>
          </a:ln>
        </p:spPr>
        <p:txBody>
          <a:bodyPr/>
          <a:lstStyle/>
          <a:p>
            <a:endParaRPr lang="en-US"/>
          </a:p>
        </p:txBody>
      </p:sp>
      <p:sp>
        <p:nvSpPr>
          <p:cNvPr id="132210" name="Line 114"/>
          <p:cNvSpPr>
            <a:spLocks noChangeShapeType="1"/>
          </p:cNvSpPr>
          <p:nvPr/>
        </p:nvSpPr>
        <p:spPr bwMode="auto">
          <a:xfrm>
            <a:off x="1546225" y="5303838"/>
            <a:ext cx="6051550" cy="0"/>
          </a:xfrm>
          <a:prstGeom prst="line">
            <a:avLst/>
          </a:prstGeom>
          <a:noFill/>
          <a:ln w="9525">
            <a:solidFill>
              <a:schemeClr val="tx1"/>
            </a:solidFill>
            <a:prstDash val="dash"/>
            <a:round/>
            <a:headEnd/>
            <a:tailEnd/>
          </a:ln>
        </p:spPr>
        <p:txBody>
          <a:bodyPr/>
          <a:lstStyle/>
          <a:p>
            <a:endParaRPr lang="en-US"/>
          </a:p>
        </p:txBody>
      </p:sp>
      <p:sp>
        <p:nvSpPr>
          <p:cNvPr id="132211" name="Rectangle 115"/>
          <p:cNvSpPr>
            <a:spLocks noChangeArrowheads="1"/>
          </p:cNvSpPr>
          <p:nvPr/>
        </p:nvSpPr>
        <p:spPr bwMode="auto">
          <a:xfrm>
            <a:off x="4572000" y="5084763"/>
            <a:ext cx="217488" cy="217487"/>
          </a:xfrm>
          <a:prstGeom prst="rect">
            <a:avLst/>
          </a:prstGeom>
          <a:noFill/>
          <a:ln w="19050">
            <a:solidFill>
              <a:srgbClr val="FF0000"/>
            </a:solidFill>
            <a:miter lim="800000"/>
            <a:headEnd/>
            <a:tailEnd/>
          </a:ln>
        </p:spPr>
        <p:txBody>
          <a:bodyPr wrap="none" anchor="ctr"/>
          <a:lstStyle/>
          <a:p>
            <a:endParaRPr lang="en-US" altLang="en-US" sz="1800"/>
          </a:p>
        </p:txBody>
      </p:sp>
      <p:sp>
        <p:nvSpPr>
          <p:cNvPr id="132212" name="Text Box 116"/>
          <p:cNvSpPr txBox="1">
            <a:spLocks noChangeArrowheads="1"/>
          </p:cNvSpPr>
          <p:nvPr/>
        </p:nvSpPr>
        <p:spPr bwMode="auto">
          <a:xfrm>
            <a:off x="1001713" y="5299075"/>
            <a:ext cx="1057275" cy="396875"/>
          </a:xfrm>
          <a:prstGeom prst="rect">
            <a:avLst/>
          </a:prstGeom>
          <a:noFill/>
          <a:ln w="9525">
            <a:noFill/>
            <a:miter lim="800000"/>
            <a:headEnd/>
            <a:tailEnd/>
          </a:ln>
        </p:spPr>
        <p:txBody>
          <a:bodyPr>
            <a:spAutoFit/>
          </a:bodyPr>
          <a:lstStyle/>
          <a:p>
            <a:r>
              <a:rPr lang="en-US" altLang="en-US" sz="2000" i="1"/>
              <a:t>normal</a:t>
            </a:r>
          </a:p>
        </p:txBody>
      </p:sp>
      <p:sp>
        <p:nvSpPr>
          <p:cNvPr id="132213" name="Line 117"/>
          <p:cNvSpPr>
            <a:spLocks noChangeShapeType="1"/>
          </p:cNvSpPr>
          <p:nvPr/>
        </p:nvSpPr>
        <p:spPr bwMode="auto">
          <a:xfrm flipH="1" flipV="1">
            <a:off x="1546225" y="3902075"/>
            <a:ext cx="3014663" cy="1403350"/>
          </a:xfrm>
          <a:prstGeom prst="line">
            <a:avLst/>
          </a:prstGeom>
          <a:noFill/>
          <a:ln w="9525">
            <a:solidFill>
              <a:schemeClr val="tx1"/>
            </a:solidFill>
            <a:round/>
            <a:headEnd/>
            <a:tailEnd/>
          </a:ln>
        </p:spPr>
        <p:txBody>
          <a:bodyPr/>
          <a:lstStyle/>
          <a:p>
            <a:endParaRPr lang="en-US"/>
          </a:p>
        </p:txBody>
      </p:sp>
      <p:sp>
        <p:nvSpPr>
          <p:cNvPr id="132218" name="Line 122"/>
          <p:cNvSpPr>
            <a:spLocks noChangeShapeType="1"/>
          </p:cNvSpPr>
          <p:nvPr/>
        </p:nvSpPr>
        <p:spPr bwMode="auto">
          <a:xfrm flipH="1" flipV="1">
            <a:off x="4562475" y="5294313"/>
            <a:ext cx="3057525" cy="781050"/>
          </a:xfrm>
          <a:prstGeom prst="line">
            <a:avLst/>
          </a:prstGeom>
          <a:noFill/>
          <a:ln w="9525">
            <a:solidFill>
              <a:schemeClr val="tx1"/>
            </a:solidFill>
            <a:round/>
            <a:headEnd/>
            <a:tailEnd/>
          </a:ln>
        </p:spPr>
        <p:txBody>
          <a:bodyPr/>
          <a:lstStyle/>
          <a:p>
            <a:endParaRPr lang="en-US"/>
          </a:p>
        </p:txBody>
      </p:sp>
      <p:sp>
        <p:nvSpPr>
          <p:cNvPr id="132219" name="Arc 123"/>
          <p:cNvSpPr>
            <a:spLocks/>
          </p:cNvSpPr>
          <p:nvPr/>
        </p:nvSpPr>
        <p:spPr bwMode="auto">
          <a:xfrm flipV="1">
            <a:off x="4567238" y="5311775"/>
            <a:ext cx="2384425" cy="568325"/>
          </a:xfrm>
          <a:custGeom>
            <a:avLst/>
            <a:gdLst>
              <a:gd name="T0" fmla="*/ 2147483647 w 21600"/>
              <a:gd name="T1" fmla="*/ 0 h 4189"/>
              <a:gd name="T2" fmla="*/ 2147483647 w 21600"/>
              <a:gd name="T3" fmla="*/ 2147483647 h 4189"/>
              <a:gd name="T4" fmla="*/ 0 w 21600"/>
              <a:gd name="T5" fmla="*/ 2147483647 h 4189"/>
              <a:gd name="T6" fmla="*/ 0 60000 65536"/>
              <a:gd name="T7" fmla="*/ 0 60000 65536"/>
              <a:gd name="T8" fmla="*/ 0 60000 65536"/>
              <a:gd name="T9" fmla="*/ 0 w 21600"/>
              <a:gd name="T10" fmla="*/ 0 h 4189"/>
              <a:gd name="T11" fmla="*/ 21600 w 21600"/>
              <a:gd name="T12" fmla="*/ 4189 h 4189"/>
            </a:gdLst>
            <a:ahLst/>
            <a:cxnLst>
              <a:cxn ang="T6">
                <a:pos x="T0" y="T1"/>
              </a:cxn>
              <a:cxn ang="T7">
                <a:pos x="T2" y="T3"/>
              </a:cxn>
              <a:cxn ang="T8">
                <a:pos x="T4" y="T5"/>
              </a:cxn>
            </a:cxnLst>
            <a:rect l="T9" t="T10" r="T11" b="T12"/>
            <a:pathLst>
              <a:path w="21600" h="4189" fill="none" extrusionOk="0">
                <a:moveTo>
                  <a:pt x="21189" y="0"/>
                </a:moveTo>
                <a:cubicBezTo>
                  <a:pt x="21462" y="1379"/>
                  <a:pt x="21600" y="2782"/>
                  <a:pt x="21600" y="4189"/>
                </a:cubicBezTo>
              </a:path>
              <a:path w="21600" h="4189" stroke="0" extrusionOk="0">
                <a:moveTo>
                  <a:pt x="21189" y="0"/>
                </a:moveTo>
                <a:cubicBezTo>
                  <a:pt x="21462" y="1379"/>
                  <a:pt x="21600" y="2782"/>
                  <a:pt x="21600" y="4189"/>
                </a:cubicBezTo>
                <a:lnTo>
                  <a:pt x="0" y="4189"/>
                </a:lnTo>
                <a:lnTo>
                  <a:pt x="21189" y="0"/>
                </a:lnTo>
                <a:close/>
              </a:path>
            </a:pathLst>
          </a:custGeom>
          <a:noFill/>
          <a:ln w="28575">
            <a:solidFill>
              <a:schemeClr val="tx1"/>
            </a:solidFill>
            <a:round/>
            <a:headEnd type="arrow" w="med" len="med"/>
            <a:tailEnd/>
          </a:ln>
        </p:spPr>
        <p:txBody>
          <a:bodyPr wrap="none" anchor="ctr"/>
          <a:lstStyle/>
          <a:p>
            <a:endParaRPr lang="en-US"/>
          </a:p>
        </p:txBody>
      </p:sp>
      <p:sp>
        <p:nvSpPr>
          <p:cNvPr id="132220" name="Arc 124"/>
          <p:cNvSpPr>
            <a:spLocks/>
          </p:cNvSpPr>
          <p:nvPr/>
        </p:nvSpPr>
        <p:spPr bwMode="auto">
          <a:xfrm rot="10800000" flipV="1">
            <a:off x="3036888" y="4659313"/>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chemeClr val="tx1"/>
            </a:solidFill>
            <a:round/>
            <a:headEnd type="arrow" w="med" len="me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8418">
                                            <p:txEl>
                                              <p:pRg st="0" end="0"/>
                                            </p:txEl>
                                          </p:spTgt>
                                        </p:tgtEl>
                                        <p:attrNameLst>
                                          <p:attrName>style.visibility</p:attrName>
                                        </p:attrNameLst>
                                      </p:cBhvr>
                                      <p:to>
                                        <p:strVal val="visible"/>
                                      </p:to>
                                    </p:set>
                                    <p:anim calcmode="lin" valueType="num">
                                      <p:cBhvr additive="base">
                                        <p:cTn id="7" dur="500" fill="hold"/>
                                        <p:tgtEl>
                                          <p:spTgt spid="8284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84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8418">
                                            <p:txEl>
                                              <p:pRg st="1" end="1"/>
                                            </p:txEl>
                                          </p:spTgt>
                                        </p:tgtEl>
                                        <p:attrNameLst>
                                          <p:attrName>style.visibility</p:attrName>
                                        </p:attrNameLst>
                                      </p:cBhvr>
                                      <p:to>
                                        <p:strVal val="visible"/>
                                      </p:to>
                                    </p:set>
                                    <p:anim calcmode="lin" valueType="num">
                                      <p:cBhvr additive="base">
                                        <p:cTn id="13" dur="500" fill="hold"/>
                                        <p:tgtEl>
                                          <p:spTgt spid="8284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84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3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babblingbrook.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2191"/>
                                        </p:tgtEl>
                                        <p:attrNameLst>
                                          <p:attrName>style.visibility</p:attrName>
                                        </p:attrNameLst>
                                      </p:cBhvr>
                                      <p:to>
                                        <p:strVal val="visible"/>
                                      </p:to>
                                    </p:set>
                                    <p:anim calcmode="lin" valueType="num">
                                      <p:cBhvr additive="base">
                                        <p:cTn id="24" dur="500" fill="hold"/>
                                        <p:tgtEl>
                                          <p:spTgt spid="132191"/>
                                        </p:tgtEl>
                                        <p:attrNameLst>
                                          <p:attrName>ppt_x</p:attrName>
                                        </p:attrNameLst>
                                      </p:cBhvr>
                                      <p:tavLst>
                                        <p:tav tm="0">
                                          <p:val>
                                            <p:strVal val="#ppt_x"/>
                                          </p:val>
                                        </p:tav>
                                        <p:tav tm="100000">
                                          <p:val>
                                            <p:strVal val="#ppt_x"/>
                                          </p:val>
                                        </p:tav>
                                      </p:tavLst>
                                    </p:anim>
                                    <p:anim calcmode="lin" valueType="num">
                                      <p:cBhvr additive="base">
                                        <p:cTn id="25" dur="500" fill="hold"/>
                                        <p:tgtEl>
                                          <p:spTgt spid="1321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suction.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2192"/>
                                        </p:tgtEl>
                                        <p:attrNameLst>
                                          <p:attrName>style.visibility</p:attrName>
                                        </p:attrNameLst>
                                      </p:cBhvr>
                                      <p:to>
                                        <p:strVal val="visible"/>
                                      </p:to>
                                    </p:set>
                                    <p:anim calcmode="lin" valueType="num">
                                      <p:cBhvr additive="base">
                                        <p:cTn id="30" dur="500" fill="hold"/>
                                        <p:tgtEl>
                                          <p:spTgt spid="132192"/>
                                        </p:tgtEl>
                                        <p:attrNameLst>
                                          <p:attrName>ppt_x</p:attrName>
                                        </p:attrNameLst>
                                      </p:cBhvr>
                                      <p:tavLst>
                                        <p:tav tm="0">
                                          <p:val>
                                            <p:strVal val="#ppt_x"/>
                                          </p:val>
                                        </p:tav>
                                        <p:tav tm="100000">
                                          <p:val>
                                            <p:strVal val="#ppt_x"/>
                                          </p:val>
                                        </p:tav>
                                      </p:tavLst>
                                    </p:anim>
                                    <p:anim calcmode="lin" valueType="num">
                                      <p:cBhvr additive="base">
                                        <p:cTn id="31" dur="500" fill="hold"/>
                                        <p:tgtEl>
                                          <p:spTgt spid="1321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2190"/>
                                        </p:tgtEl>
                                        <p:attrNameLst>
                                          <p:attrName>style.visibility</p:attrName>
                                        </p:attrNameLst>
                                      </p:cBhvr>
                                      <p:to>
                                        <p:strVal val="visible"/>
                                      </p:to>
                                    </p:set>
                                    <p:animEffect transition="in" filter="wipe(down)">
                                      <p:cBhvr>
                                        <p:cTn id="36" dur="500"/>
                                        <p:tgtEl>
                                          <p:spTgt spid="132190"/>
                                        </p:tgtEl>
                                      </p:cBhvr>
                                    </p:animEffect>
                                  </p:childTnLst>
                                  <p:subTnLst>
                                    <p:audio>
                                      <p:cMediaNode>
                                        <p:cTn display="0" masterRel="sameClick">
                                          <p:stCondLst>
                                            <p:cond evt="begin" delay="0">
                                              <p:tn val="34"/>
                                            </p:cond>
                                          </p:stCondLst>
                                          <p:endCondLst>
                                            <p:cond evt="onStopAudio" delay="0">
                                              <p:tgtEl>
                                                <p:sldTgt/>
                                              </p:tgtEl>
                                            </p:cond>
                                          </p:endCondLst>
                                        </p:cTn>
                                        <p:tgtEl>
                                          <p:sndTgt r:embed="rId7"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2193"/>
                                        </p:tgtEl>
                                        <p:attrNameLst>
                                          <p:attrName>style.visibility</p:attrName>
                                        </p:attrNameLst>
                                      </p:cBhvr>
                                      <p:to>
                                        <p:strVal val="visible"/>
                                      </p:to>
                                    </p:set>
                                    <p:anim calcmode="lin" valueType="num">
                                      <p:cBhvr additive="base">
                                        <p:cTn id="41" dur="500" fill="hold"/>
                                        <p:tgtEl>
                                          <p:spTgt spid="132193"/>
                                        </p:tgtEl>
                                        <p:attrNameLst>
                                          <p:attrName>ppt_x</p:attrName>
                                        </p:attrNameLst>
                                      </p:cBhvr>
                                      <p:tavLst>
                                        <p:tav tm="0">
                                          <p:val>
                                            <p:strVal val="#ppt_x"/>
                                          </p:val>
                                        </p:tav>
                                        <p:tav tm="100000">
                                          <p:val>
                                            <p:strVal val="#ppt_x"/>
                                          </p:val>
                                        </p:tav>
                                      </p:tavLst>
                                    </p:anim>
                                    <p:anim calcmode="lin" valueType="num">
                                      <p:cBhvr additive="base">
                                        <p:cTn id="42" dur="500" fill="hold"/>
                                        <p:tgtEl>
                                          <p:spTgt spid="1321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suctio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2138"/>
                                        </p:tgtEl>
                                        <p:attrNameLst>
                                          <p:attrName>style.visibility</p:attrName>
                                        </p:attrNameLst>
                                      </p:cBhvr>
                                      <p:to>
                                        <p:strVal val="visible"/>
                                      </p:to>
                                    </p:set>
                                    <p:animEffect transition="in" filter="fade">
                                      <p:cBhvr>
                                        <p:cTn id="47" dur="1000"/>
                                        <p:tgtEl>
                                          <p:spTgt spid="132138"/>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par>
                          <p:cTn id="48" fill="hold" nodeType="afterGroup">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132139"/>
                                        </p:tgtEl>
                                        <p:attrNameLst>
                                          <p:attrName>style.visibility</p:attrName>
                                        </p:attrNameLst>
                                      </p:cBhvr>
                                      <p:to>
                                        <p:strVal val="visible"/>
                                      </p:to>
                                    </p:set>
                                    <p:animEffect transition="in" filter="fade">
                                      <p:cBhvr>
                                        <p:cTn id="51" dur="1000"/>
                                        <p:tgtEl>
                                          <p:spTgt spid="132139"/>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par>
                          <p:cTn id="52" fill="hold" nodeType="afterGroup">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132140"/>
                                        </p:tgtEl>
                                        <p:attrNameLst>
                                          <p:attrName>style.visibility</p:attrName>
                                        </p:attrNameLst>
                                      </p:cBhvr>
                                      <p:to>
                                        <p:strVal val="visible"/>
                                      </p:to>
                                    </p:set>
                                    <p:animEffect transition="in" filter="fade">
                                      <p:cBhvr>
                                        <p:cTn id="55" dur="1000"/>
                                        <p:tgtEl>
                                          <p:spTgt spid="132140"/>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6" fill="hold" nodeType="afterGroup">
                            <p:stCondLst>
                              <p:cond delay="3000"/>
                            </p:stCondLst>
                            <p:childTnLst>
                              <p:par>
                                <p:cTn id="57" presetID="10" presetClass="entr" presetSubtype="0" fill="hold" grpId="0" nodeType="afterEffect">
                                  <p:stCondLst>
                                    <p:cond delay="0"/>
                                  </p:stCondLst>
                                  <p:childTnLst>
                                    <p:set>
                                      <p:cBhvr>
                                        <p:cTn id="58" dur="1" fill="hold">
                                          <p:stCondLst>
                                            <p:cond delay="0"/>
                                          </p:stCondLst>
                                        </p:cTn>
                                        <p:tgtEl>
                                          <p:spTgt spid="132141"/>
                                        </p:tgtEl>
                                        <p:attrNameLst>
                                          <p:attrName>style.visibility</p:attrName>
                                        </p:attrNameLst>
                                      </p:cBhvr>
                                      <p:to>
                                        <p:strVal val="visible"/>
                                      </p:to>
                                    </p:set>
                                    <p:animEffect transition="in" filter="fade">
                                      <p:cBhvr>
                                        <p:cTn id="59" dur="1000"/>
                                        <p:tgtEl>
                                          <p:spTgt spid="132141"/>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par>
                          <p:cTn id="60" fill="hold" nodeType="afterGroup">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132142"/>
                                        </p:tgtEl>
                                        <p:attrNameLst>
                                          <p:attrName>style.visibility</p:attrName>
                                        </p:attrNameLst>
                                      </p:cBhvr>
                                      <p:to>
                                        <p:strVal val="visible"/>
                                      </p:to>
                                    </p:set>
                                    <p:animEffect transition="in" filter="fade">
                                      <p:cBhvr>
                                        <p:cTn id="63" dur="1000"/>
                                        <p:tgtEl>
                                          <p:spTgt spid="132142"/>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par>
                          <p:cTn id="64" fill="hold" nodeType="afterGroup">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32143"/>
                                        </p:tgtEl>
                                        <p:attrNameLst>
                                          <p:attrName>style.visibility</p:attrName>
                                        </p:attrNameLst>
                                      </p:cBhvr>
                                      <p:to>
                                        <p:strVal val="visible"/>
                                      </p:to>
                                    </p:set>
                                    <p:animEffect transition="in" filter="fade">
                                      <p:cBhvr>
                                        <p:cTn id="67" dur="1000"/>
                                        <p:tgtEl>
                                          <p:spTgt spid="132143"/>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par>
                          <p:cTn id="68" fill="hold" nodeType="afterGroup">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32144"/>
                                        </p:tgtEl>
                                        <p:attrNameLst>
                                          <p:attrName>style.visibility</p:attrName>
                                        </p:attrNameLst>
                                      </p:cBhvr>
                                      <p:to>
                                        <p:strVal val="visible"/>
                                      </p:to>
                                    </p:set>
                                    <p:animEffect transition="in" filter="fade">
                                      <p:cBhvr>
                                        <p:cTn id="71" dur="1000"/>
                                        <p:tgtEl>
                                          <p:spTgt spid="132144"/>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par>
                          <p:cTn id="72" fill="hold" nodeType="afterGroup">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132145"/>
                                        </p:tgtEl>
                                        <p:attrNameLst>
                                          <p:attrName>style.visibility</p:attrName>
                                        </p:attrNameLst>
                                      </p:cBhvr>
                                      <p:to>
                                        <p:strVal val="visible"/>
                                      </p:to>
                                    </p:set>
                                    <p:animEffect transition="in" filter="fade">
                                      <p:cBhvr>
                                        <p:cTn id="75" dur="1000"/>
                                        <p:tgtEl>
                                          <p:spTgt spid="132145"/>
                                        </p:tgtEl>
                                      </p:cBhvr>
                                    </p:animEffect>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par>
                          <p:cTn id="76" fill="hold" nodeType="afterGroup">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132146"/>
                                        </p:tgtEl>
                                        <p:attrNameLst>
                                          <p:attrName>style.visibility</p:attrName>
                                        </p:attrNameLst>
                                      </p:cBhvr>
                                      <p:to>
                                        <p:strVal val="visible"/>
                                      </p:to>
                                    </p:set>
                                    <p:animEffect transition="in" filter="fade">
                                      <p:cBhvr>
                                        <p:cTn id="79" dur="1000"/>
                                        <p:tgtEl>
                                          <p:spTgt spid="132146"/>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par>
                          <p:cTn id="80" fill="hold" nodeType="afterGroup">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132147"/>
                                        </p:tgtEl>
                                        <p:attrNameLst>
                                          <p:attrName>style.visibility</p:attrName>
                                        </p:attrNameLst>
                                      </p:cBhvr>
                                      <p:to>
                                        <p:strVal val="visible"/>
                                      </p:to>
                                    </p:set>
                                    <p:animEffect transition="in" filter="fade">
                                      <p:cBhvr>
                                        <p:cTn id="83" dur="1000"/>
                                        <p:tgtEl>
                                          <p:spTgt spid="132147"/>
                                        </p:tgtEl>
                                      </p:cBhvr>
                                    </p:animEffect>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par>
                          <p:cTn id="84" fill="hold" nodeType="afterGroup">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132148"/>
                                        </p:tgtEl>
                                        <p:attrNameLst>
                                          <p:attrName>style.visibility</p:attrName>
                                        </p:attrNameLst>
                                      </p:cBhvr>
                                      <p:to>
                                        <p:strVal val="visible"/>
                                      </p:to>
                                    </p:set>
                                    <p:animEffect transition="in" filter="fade">
                                      <p:cBhvr>
                                        <p:cTn id="87" dur="1000"/>
                                        <p:tgtEl>
                                          <p:spTgt spid="132148"/>
                                        </p:tgtEl>
                                      </p:cBhvr>
                                    </p:animEffect>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par>
                          <p:cTn id="88" fill="hold" nodeType="afterGroup">
                            <p:stCondLst>
                              <p:cond delay="11000"/>
                            </p:stCondLst>
                            <p:childTnLst>
                              <p:par>
                                <p:cTn id="89" presetID="10" presetClass="entr" presetSubtype="0" fill="hold" grpId="0" nodeType="afterEffect">
                                  <p:stCondLst>
                                    <p:cond delay="0"/>
                                  </p:stCondLst>
                                  <p:childTnLst>
                                    <p:set>
                                      <p:cBhvr>
                                        <p:cTn id="90" dur="1" fill="hold">
                                          <p:stCondLst>
                                            <p:cond delay="0"/>
                                          </p:stCondLst>
                                        </p:cTn>
                                        <p:tgtEl>
                                          <p:spTgt spid="132149"/>
                                        </p:tgtEl>
                                        <p:attrNameLst>
                                          <p:attrName>style.visibility</p:attrName>
                                        </p:attrNameLst>
                                      </p:cBhvr>
                                      <p:to>
                                        <p:strVal val="visible"/>
                                      </p:to>
                                    </p:set>
                                    <p:animEffect transition="in" filter="fade">
                                      <p:cBhvr>
                                        <p:cTn id="91" dur="1000"/>
                                        <p:tgtEl>
                                          <p:spTgt spid="132149"/>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par>
                          <p:cTn id="92" fill="hold" nodeType="afterGroup">
                            <p:stCondLst>
                              <p:cond delay="12000"/>
                            </p:stCondLst>
                            <p:childTnLst>
                              <p:par>
                                <p:cTn id="93" presetID="10" presetClass="entr" presetSubtype="0" fill="hold" grpId="0" nodeType="afterEffect">
                                  <p:stCondLst>
                                    <p:cond delay="0"/>
                                  </p:stCondLst>
                                  <p:childTnLst>
                                    <p:set>
                                      <p:cBhvr>
                                        <p:cTn id="94" dur="1" fill="hold">
                                          <p:stCondLst>
                                            <p:cond delay="0"/>
                                          </p:stCondLst>
                                        </p:cTn>
                                        <p:tgtEl>
                                          <p:spTgt spid="132150"/>
                                        </p:tgtEl>
                                        <p:attrNameLst>
                                          <p:attrName>style.visibility</p:attrName>
                                        </p:attrNameLst>
                                      </p:cBhvr>
                                      <p:to>
                                        <p:strVal val="visible"/>
                                      </p:to>
                                    </p:set>
                                    <p:animEffect transition="in" filter="fade">
                                      <p:cBhvr>
                                        <p:cTn id="95" dur="1000"/>
                                        <p:tgtEl>
                                          <p:spTgt spid="132150"/>
                                        </p:tgtEl>
                                      </p:cBhvr>
                                    </p:animEffect>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par>
                          <p:cTn id="96" fill="hold" nodeType="afterGroup">
                            <p:stCondLst>
                              <p:cond delay="13000"/>
                            </p:stCondLst>
                            <p:childTnLst>
                              <p:par>
                                <p:cTn id="97" presetID="10" presetClass="entr" presetSubtype="0" fill="hold" grpId="0" nodeType="afterEffect">
                                  <p:stCondLst>
                                    <p:cond delay="0"/>
                                  </p:stCondLst>
                                  <p:childTnLst>
                                    <p:set>
                                      <p:cBhvr>
                                        <p:cTn id="98" dur="1" fill="hold">
                                          <p:stCondLst>
                                            <p:cond delay="0"/>
                                          </p:stCondLst>
                                        </p:cTn>
                                        <p:tgtEl>
                                          <p:spTgt spid="132151"/>
                                        </p:tgtEl>
                                        <p:attrNameLst>
                                          <p:attrName>style.visibility</p:attrName>
                                        </p:attrNameLst>
                                      </p:cBhvr>
                                      <p:to>
                                        <p:strVal val="visible"/>
                                      </p:to>
                                    </p:set>
                                    <p:animEffect transition="in" filter="fade">
                                      <p:cBhvr>
                                        <p:cTn id="99" dur="1000"/>
                                        <p:tgtEl>
                                          <p:spTgt spid="132151"/>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par>
                          <p:cTn id="100" fill="hold" nodeType="afterGroup">
                            <p:stCondLst>
                              <p:cond delay="14000"/>
                            </p:stCondLst>
                            <p:childTnLst>
                              <p:par>
                                <p:cTn id="101" presetID="10" presetClass="entr" presetSubtype="0" fill="hold" grpId="0" nodeType="afterEffect">
                                  <p:stCondLst>
                                    <p:cond delay="0"/>
                                  </p:stCondLst>
                                  <p:childTnLst>
                                    <p:set>
                                      <p:cBhvr>
                                        <p:cTn id="102" dur="1" fill="hold">
                                          <p:stCondLst>
                                            <p:cond delay="0"/>
                                          </p:stCondLst>
                                        </p:cTn>
                                        <p:tgtEl>
                                          <p:spTgt spid="132152"/>
                                        </p:tgtEl>
                                        <p:attrNameLst>
                                          <p:attrName>style.visibility</p:attrName>
                                        </p:attrNameLst>
                                      </p:cBhvr>
                                      <p:to>
                                        <p:strVal val="visible"/>
                                      </p:to>
                                    </p:set>
                                    <p:animEffect transition="in" filter="fade">
                                      <p:cBhvr>
                                        <p:cTn id="103" dur="1000"/>
                                        <p:tgtEl>
                                          <p:spTgt spid="132152"/>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par>
                          <p:cTn id="104" fill="hold" nodeType="afterGroup">
                            <p:stCondLst>
                              <p:cond delay="15000"/>
                            </p:stCondLst>
                            <p:childTnLst>
                              <p:par>
                                <p:cTn id="105" presetID="10" presetClass="entr" presetSubtype="0" fill="hold" grpId="0" nodeType="afterEffect">
                                  <p:stCondLst>
                                    <p:cond delay="0"/>
                                  </p:stCondLst>
                                  <p:childTnLst>
                                    <p:set>
                                      <p:cBhvr>
                                        <p:cTn id="106" dur="1" fill="hold">
                                          <p:stCondLst>
                                            <p:cond delay="0"/>
                                          </p:stCondLst>
                                        </p:cTn>
                                        <p:tgtEl>
                                          <p:spTgt spid="132153"/>
                                        </p:tgtEl>
                                        <p:attrNameLst>
                                          <p:attrName>style.visibility</p:attrName>
                                        </p:attrNameLst>
                                      </p:cBhvr>
                                      <p:to>
                                        <p:strVal val="visible"/>
                                      </p:to>
                                    </p:set>
                                    <p:animEffect transition="in" filter="fade">
                                      <p:cBhvr>
                                        <p:cTn id="107" dur="1000"/>
                                        <p:tgtEl>
                                          <p:spTgt spid="132153"/>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par>
                          <p:cTn id="108" fill="hold" nodeType="afterGroup">
                            <p:stCondLst>
                              <p:cond delay="16000"/>
                            </p:stCondLst>
                            <p:childTnLst>
                              <p:par>
                                <p:cTn id="109" presetID="10" presetClass="entr" presetSubtype="0" fill="hold" nodeType="after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fade">
                                      <p:cBhvr>
                                        <p:cTn id="111" dur="1000"/>
                                        <p:tgtEl>
                                          <p:spTgt spid="6"/>
                                        </p:tgtEl>
                                      </p:cBhvr>
                                    </p:animEffect>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par>
                          <p:cTn id="112" fill="hold" nodeType="afterGroup">
                            <p:stCondLst>
                              <p:cond delay="17000"/>
                            </p:stCondLst>
                            <p:childTnLst>
                              <p:par>
                                <p:cTn id="113" presetID="10" presetClass="entr" presetSubtype="0" fill="hold" nodeType="afterEffect">
                                  <p:stCondLst>
                                    <p:cond delay="0"/>
                                  </p:stCondLst>
                                  <p:childTnLst>
                                    <p:set>
                                      <p:cBhvr>
                                        <p:cTn id="114" dur="1" fill="hold">
                                          <p:stCondLst>
                                            <p:cond delay="0"/>
                                          </p:stCondLst>
                                        </p:cTn>
                                        <p:tgtEl>
                                          <p:spTgt spid="3"/>
                                        </p:tgtEl>
                                        <p:attrNameLst>
                                          <p:attrName>style.visibility</p:attrName>
                                        </p:attrNameLst>
                                      </p:cBhvr>
                                      <p:to>
                                        <p:strVal val="visible"/>
                                      </p:to>
                                    </p:set>
                                    <p:animEffect transition="in" filter="fade">
                                      <p:cBhvr>
                                        <p:cTn id="115" dur="1000"/>
                                        <p:tgtEl>
                                          <p:spTgt spid="3"/>
                                        </p:tgtEl>
                                      </p:cBhvr>
                                    </p:animEffect>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par>
                          <p:cTn id="116" fill="hold" nodeType="afterGroup">
                            <p:stCondLst>
                              <p:cond delay="18000"/>
                            </p:stCondLst>
                            <p:childTnLst>
                              <p:par>
                                <p:cTn id="117" presetID="10" presetClass="entr" presetSubtype="0" fill="hold" nodeType="after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fade">
                                      <p:cBhvr>
                                        <p:cTn id="119" dur="1000"/>
                                        <p:tgtEl>
                                          <p:spTgt spid="4"/>
                                        </p:tgtEl>
                                      </p:cBhvr>
                                    </p:animEffect>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par>
                          <p:cTn id="120" fill="hold" nodeType="afterGroup">
                            <p:stCondLst>
                              <p:cond delay="19000"/>
                            </p:stCondLst>
                            <p:childTnLst>
                              <p:par>
                                <p:cTn id="121" presetID="10" presetClass="entr" presetSubtype="0" fill="hold" nodeType="afterEffect">
                                  <p:stCondLst>
                                    <p:cond delay="0"/>
                                  </p:stCondLst>
                                  <p:childTnLst>
                                    <p:set>
                                      <p:cBhvr>
                                        <p:cTn id="122" dur="1" fill="hold">
                                          <p:stCondLst>
                                            <p:cond delay="0"/>
                                          </p:stCondLst>
                                        </p:cTn>
                                        <p:tgtEl>
                                          <p:spTgt spid="5"/>
                                        </p:tgtEl>
                                        <p:attrNameLst>
                                          <p:attrName>style.visibility</p:attrName>
                                        </p:attrNameLst>
                                      </p:cBhvr>
                                      <p:to>
                                        <p:strVal val="visible"/>
                                      </p:to>
                                    </p:set>
                                    <p:animEffect transition="in" filter="fade">
                                      <p:cBhvr>
                                        <p:cTn id="123" dur="1000"/>
                                        <p:tgtEl>
                                          <p:spTgt spid="5"/>
                                        </p:tgtEl>
                                      </p:cBhvr>
                                    </p:animEffect>
                                  </p:childTnLst>
                                  <p:subTnLst>
                                    <p:audio>
                                      <p:cMediaNode>
                                        <p:cTn display="0" masterRel="sameClick">
                                          <p:stCondLst>
                                            <p:cond evt="begin" delay="0">
                                              <p:tn val="121"/>
                                            </p:cond>
                                          </p:stCondLst>
                                          <p:endCondLst>
                                            <p:cond evt="onStopAudio" delay="0">
                                              <p:tgtEl>
                                                <p:sldTgt/>
                                              </p:tgtEl>
                                            </p:cond>
                                          </p:endCondLst>
                                        </p:cTn>
                                        <p:tgtEl>
                                          <p:sndTgt r:embed="rId4" name="arrow.wav"/>
                                        </p:tgtEl>
                                      </p:cMediaNode>
                                    </p:audio>
                                  </p:subTnLst>
                                </p:cTn>
                              </p:par>
                            </p:childTnLst>
                          </p:cTn>
                        </p:par>
                        <p:par>
                          <p:cTn id="124" fill="hold" nodeType="afterGroup">
                            <p:stCondLst>
                              <p:cond delay="20000"/>
                            </p:stCondLst>
                            <p:childTnLst>
                              <p:par>
                                <p:cTn id="125" presetID="10" presetClass="entr" presetSubtype="0" fill="hold" grpId="0" nodeType="afterEffect">
                                  <p:stCondLst>
                                    <p:cond delay="0"/>
                                  </p:stCondLst>
                                  <p:childTnLst>
                                    <p:set>
                                      <p:cBhvr>
                                        <p:cTn id="126" dur="1" fill="hold">
                                          <p:stCondLst>
                                            <p:cond delay="0"/>
                                          </p:stCondLst>
                                        </p:cTn>
                                        <p:tgtEl>
                                          <p:spTgt spid="132162"/>
                                        </p:tgtEl>
                                        <p:attrNameLst>
                                          <p:attrName>style.visibility</p:attrName>
                                        </p:attrNameLst>
                                      </p:cBhvr>
                                      <p:to>
                                        <p:strVal val="visible"/>
                                      </p:to>
                                    </p:set>
                                    <p:animEffect transition="in" filter="fade">
                                      <p:cBhvr>
                                        <p:cTn id="127" dur="1000"/>
                                        <p:tgtEl>
                                          <p:spTgt spid="132162"/>
                                        </p:tgtEl>
                                      </p:cBhvr>
                                    </p:animEffect>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par>
                          <p:cTn id="128" fill="hold" nodeType="afterGroup">
                            <p:stCondLst>
                              <p:cond delay="21000"/>
                            </p:stCondLst>
                            <p:childTnLst>
                              <p:par>
                                <p:cTn id="129" presetID="10" presetClass="entr" presetSubtype="0" fill="hold" grpId="0" nodeType="afterEffect">
                                  <p:stCondLst>
                                    <p:cond delay="0"/>
                                  </p:stCondLst>
                                  <p:childTnLst>
                                    <p:set>
                                      <p:cBhvr>
                                        <p:cTn id="130" dur="1" fill="hold">
                                          <p:stCondLst>
                                            <p:cond delay="0"/>
                                          </p:stCondLst>
                                        </p:cTn>
                                        <p:tgtEl>
                                          <p:spTgt spid="132163"/>
                                        </p:tgtEl>
                                        <p:attrNameLst>
                                          <p:attrName>style.visibility</p:attrName>
                                        </p:attrNameLst>
                                      </p:cBhvr>
                                      <p:to>
                                        <p:strVal val="visible"/>
                                      </p:to>
                                    </p:set>
                                    <p:animEffect transition="in" filter="fade">
                                      <p:cBhvr>
                                        <p:cTn id="131" dur="1000"/>
                                        <p:tgtEl>
                                          <p:spTgt spid="132163"/>
                                        </p:tgtEl>
                                      </p:cBhvr>
                                    </p:animEffect>
                                  </p:childTnLst>
                                  <p:subTnLst>
                                    <p:audio>
                                      <p:cMediaNode>
                                        <p:cTn display="0" masterRel="sameClick">
                                          <p:stCondLst>
                                            <p:cond evt="begin" delay="0">
                                              <p:tn val="129"/>
                                            </p:cond>
                                          </p:stCondLst>
                                          <p:endCondLst>
                                            <p:cond evt="onStopAudio" delay="0">
                                              <p:tgtEl>
                                                <p:sldTgt/>
                                              </p:tgtEl>
                                            </p:cond>
                                          </p:endCondLst>
                                        </p:cTn>
                                        <p:tgtEl>
                                          <p:sndTgt r:embed="rId4" name="arrow.wav"/>
                                        </p:tgtEl>
                                      </p:cMediaNode>
                                    </p:audio>
                                  </p:subTnLst>
                                </p:cTn>
                              </p:par>
                            </p:childTnLst>
                          </p:cTn>
                        </p:par>
                        <p:par>
                          <p:cTn id="132" fill="hold" nodeType="afterGroup">
                            <p:stCondLst>
                              <p:cond delay="22000"/>
                            </p:stCondLst>
                            <p:childTnLst>
                              <p:par>
                                <p:cTn id="133" presetID="10" presetClass="entr" presetSubtype="0" fill="hold" grpId="0" nodeType="afterEffect">
                                  <p:stCondLst>
                                    <p:cond delay="0"/>
                                  </p:stCondLst>
                                  <p:childTnLst>
                                    <p:set>
                                      <p:cBhvr>
                                        <p:cTn id="134" dur="1" fill="hold">
                                          <p:stCondLst>
                                            <p:cond delay="0"/>
                                          </p:stCondLst>
                                        </p:cTn>
                                        <p:tgtEl>
                                          <p:spTgt spid="132164"/>
                                        </p:tgtEl>
                                        <p:attrNameLst>
                                          <p:attrName>style.visibility</p:attrName>
                                        </p:attrNameLst>
                                      </p:cBhvr>
                                      <p:to>
                                        <p:strVal val="visible"/>
                                      </p:to>
                                    </p:set>
                                    <p:animEffect transition="in" filter="fade">
                                      <p:cBhvr>
                                        <p:cTn id="135" dur="1000"/>
                                        <p:tgtEl>
                                          <p:spTgt spid="132164"/>
                                        </p:tgtEl>
                                      </p:cBhvr>
                                    </p:animEffect>
                                  </p:childTnLst>
                                  <p:subTnLst>
                                    <p:audio>
                                      <p:cMediaNode>
                                        <p:cTn display="0" masterRel="sameClick">
                                          <p:stCondLst>
                                            <p:cond evt="begin" delay="0">
                                              <p:tn val="133"/>
                                            </p:cond>
                                          </p:stCondLst>
                                          <p:endCondLst>
                                            <p:cond evt="onStopAudio" delay="0">
                                              <p:tgtEl>
                                                <p:sldTgt/>
                                              </p:tgtEl>
                                            </p:cond>
                                          </p:endCondLst>
                                        </p:cTn>
                                        <p:tgtEl>
                                          <p:sndTgt r:embed="rId4" name="arrow.wav"/>
                                        </p:tgtEl>
                                      </p:cMediaNode>
                                    </p:audio>
                                  </p:subTnLst>
                                </p:cTn>
                              </p:par>
                            </p:childTnLst>
                          </p:cTn>
                        </p:par>
                        <p:par>
                          <p:cTn id="136" fill="hold" nodeType="afterGroup">
                            <p:stCondLst>
                              <p:cond delay="23000"/>
                            </p:stCondLst>
                            <p:childTnLst>
                              <p:par>
                                <p:cTn id="137" presetID="10" presetClass="entr" presetSubtype="0" fill="hold" grpId="0" nodeType="afterEffect">
                                  <p:stCondLst>
                                    <p:cond delay="0"/>
                                  </p:stCondLst>
                                  <p:childTnLst>
                                    <p:set>
                                      <p:cBhvr>
                                        <p:cTn id="138" dur="1" fill="hold">
                                          <p:stCondLst>
                                            <p:cond delay="0"/>
                                          </p:stCondLst>
                                        </p:cTn>
                                        <p:tgtEl>
                                          <p:spTgt spid="132165"/>
                                        </p:tgtEl>
                                        <p:attrNameLst>
                                          <p:attrName>style.visibility</p:attrName>
                                        </p:attrNameLst>
                                      </p:cBhvr>
                                      <p:to>
                                        <p:strVal val="visible"/>
                                      </p:to>
                                    </p:set>
                                    <p:animEffect transition="in" filter="fade">
                                      <p:cBhvr>
                                        <p:cTn id="139" dur="1000"/>
                                        <p:tgtEl>
                                          <p:spTgt spid="132165"/>
                                        </p:tgtEl>
                                      </p:cBhvr>
                                    </p:animEffect>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par>
                          <p:cTn id="140" fill="hold" nodeType="afterGroup">
                            <p:stCondLst>
                              <p:cond delay="24000"/>
                            </p:stCondLst>
                            <p:childTnLst>
                              <p:par>
                                <p:cTn id="141" presetID="10" presetClass="entr" presetSubtype="0" fill="hold" grpId="0" nodeType="afterEffect">
                                  <p:stCondLst>
                                    <p:cond delay="0"/>
                                  </p:stCondLst>
                                  <p:childTnLst>
                                    <p:set>
                                      <p:cBhvr>
                                        <p:cTn id="142" dur="1" fill="hold">
                                          <p:stCondLst>
                                            <p:cond delay="0"/>
                                          </p:stCondLst>
                                        </p:cTn>
                                        <p:tgtEl>
                                          <p:spTgt spid="132166"/>
                                        </p:tgtEl>
                                        <p:attrNameLst>
                                          <p:attrName>style.visibility</p:attrName>
                                        </p:attrNameLst>
                                      </p:cBhvr>
                                      <p:to>
                                        <p:strVal val="visible"/>
                                      </p:to>
                                    </p:set>
                                    <p:animEffect transition="in" filter="fade">
                                      <p:cBhvr>
                                        <p:cTn id="143" dur="1000"/>
                                        <p:tgtEl>
                                          <p:spTgt spid="132166"/>
                                        </p:tgtEl>
                                      </p:cBhvr>
                                    </p:animEffect>
                                  </p:childTnLst>
                                  <p:subTnLst>
                                    <p:audio>
                                      <p:cMediaNode>
                                        <p:cTn display="0" masterRel="sameClick">
                                          <p:stCondLst>
                                            <p:cond evt="begin" delay="0">
                                              <p:tn val="141"/>
                                            </p:cond>
                                          </p:stCondLst>
                                          <p:endCondLst>
                                            <p:cond evt="onStopAudio" delay="0">
                                              <p:tgtEl>
                                                <p:sldTgt/>
                                              </p:tgtEl>
                                            </p:cond>
                                          </p:endCondLst>
                                        </p:cTn>
                                        <p:tgtEl>
                                          <p:sndTgt r:embed="rId4" name="arrow.wav"/>
                                        </p:tgtEl>
                                      </p:cMediaNode>
                                    </p:audio>
                                  </p:subTnLst>
                                </p:cTn>
                              </p:par>
                            </p:childTnLst>
                          </p:cTn>
                        </p:par>
                        <p:par>
                          <p:cTn id="144" fill="hold" nodeType="afterGroup">
                            <p:stCondLst>
                              <p:cond delay="25000"/>
                            </p:stCondLst>
                            <p:childTnLst>
                              <p:par>
                                <p:cTn id="145" presetID="10" presetClass="entr" presetSubtype="0" fill="hold" grpId="0" nodeType="afterEffect">
                                  <p:stCondLst>
                                    <p:cond delay="0"/>
                                  </p:stCondLst>
                                  <p:childTnLst>
                                    <p:set>
                                      <p:cBhvr>
                                        <p:cTn id="146" dur="1" fill="hold">
                                          <p:stCondLst>
                                            <p:cond delay="0"/>
                                          </p:stCondLst>
                                        </p:cTn>
                                        <p:tgtEl>
                                          <p:spTgt spid="132167"/>
                                        </p:tgtEl>
                                        <p:attrNameLst>
                                          <p:attrName>style.visibility</p:attrName>
                                        </p:attrNameLst>
                                      </p:cBhvr>
                                      <p:to>
                                        <p:strVal val="visible"/>
                                      </p:to>
                                    </p:set>
                                    <p:animEffect transition="in" filter="fade">
                                      <p:cBhvr>
                                        <p:cTn id="147" dur="1000"/>
                                        <p:tgtEl>
                                          <p:spTgt spid="132167"/>
                                        </p:tgtEl>
                                      </p:cBhvr>
                                    </p:animEffect>
                                  </p:childTnLst>
                                  <p:subTnLst>
                                    <p:audio>
                                      <p:cMediaNode>
                                        <p:cTn display="0" masterRel="sameClick">
                                          <p:stCondLst>
                                            <p:cond evt="begin" delay="0">
                                              <p:tn val="145"/>
                                            </p:cond>
                                          </p:stCondLst>
                                          <p:endCondLst>
                                            <p:cond evt="onStopAudio" delay="0">
                                              <p:tgtEl>
                                                <p:sldTgt/>
                                              </p:tgtEl>
                                            </p:cond>
                                          </p:endCondLst>
                                        </p:cTn>
                                        <p:tgtEl>
                                          <p:sndTgt r:embed="rId4" name="arrow.wav"/>
                                        </p:tgtEl>
                                      </p:cMediaNode>
                                    </p:audio>
                                  </p:subTnLst>
                                </p:cTn>
                              </p:par>
                            </p:childTnLst>
                          </p:cTn>
                        </p:par>
                        <p:par>
                          <p:cTn id="148" fill="hold" nodeType="afterGroup">
                            <p:stCondLst>
                              <p:cond delay="26000"/>
                            </p:stCondLst>
                            <p:childTnLst>
                              <p:par>
                                <p:cTn id="149" presetID="10" presetClass="entr" presetSubtype="0" fill="hold" grpId="0" nodeType="afterEffect">
                                  <p:stCondLst>
                                    <p:cond delay="0"/>
                                  </p:stCondLst>
                                  <p:childTnLst>
                                    <p:set>
                                      <p:cBhvr>
                                        <p:cTn id="150" dur="1" fill="hold">
                                          <p:stCondLst>
                                            <p:cond delay="0"/>
                                          </p:stCondLst>
                                        </p:cTn>
                                        <p:tgtEl>
                                          <p:spTgt spid="132168"/>
                                        </p:tgtEl>
                                        <p:attrNameLst>
                                          <p:attrName>style.visibility</p:attrName>
                                        </p:attrNameLst>
                                      </p:cBhvr>
                                      <p:to>
                                        <p:strVal val="visible"/>
                                      </p:to>
                                    </p:set>
                                    <p:animEffect transition="in" filter="fade">
                                      <p:cBhvr>
                                        <p:cTn id="151" dur="1000"/>
                                        <p:tgtEl>
                                          <p:spTgt spid="132168"/>
                                        </p:tgtEl>
                                      </p:cBhvr>
                                    </p:animEffect>
                                  </p:childTnLst>
                                  <p:subTnLst>
                                    <p:audio>
                                      <p:cMediaNode>
                                        <p:cTn display="0" masterRel="sameClick">
                                          <p:stCondLst>
                                            <p:cond evt="begin" delay="0">
                                              <p:tn val="149"/>
                                            </p:cond>
                                          </p:stCondLst>
                                          <p:endCondLst>
                                            <p:cond evt="onStopAudio" delay="0">
                                              <p:tgtEl>
                                                <p:sldTgt/>
                                              </p:tgtEl>
                                            </p:cond>
                                          </p:endCondLst>
                                        </p:cTn>
                                        <p:tgtEl>
                                          <p:sndTgt r:embed="rId4" name="arrow.wav"/>
                                        </p:tgtEl>
                                      </p:cMediaNode>
                                    </p:audio>
                                  </p:subTnLst>
                                </p:cTn>
                              </p:par>
                            </p:childTnLst>
                          </p:cTn>
                        </p:par>
                        <p:par>
                          <p:cTn id="152" fill="hold" nodeType="afterGroup">
                            <p:stCondLst>
                              <p:cond delay="27000"/>
                            </p:stCondLst>
                            <p:childTnLst>
                              <p:par>
                                <p:cTn id="153" presetID="10" presetClass="entr" presetSubtype="0" fill="hold" grpId="0" nodeType="afterEffect">
                                  <p:stCondLst>
                                    <p:cond delay="0"/>
                                  </p:stCondLst>
                                  <p:childTnLst>
                                    <p:set>
                                      <p:cBhvr>
                                        <p:cTn id="154" dur="1" fill="hold">
                                          <p:stCondLst>
                                            <p:cond delay="0"/>
                                          </p:stCondLst>
                                        </p:cTn>
                                        <p:tgtEl>
                                          <p:spTgt spid="132169"/>
                                        </p:tgtEl>
                                        <p:attrNameLst>
                                          <p:attrName>style.visibility</p:attrName>
                                        </p:attrNameLst>
                                      </p:cBhvr>
                                      <p:to>
                                        <p:strVal val="visible"/>
                                      </p:to>
                                    </p:set>
                                    <p:animEffect transition="in" filter="fade">
                                      <p:cBhvr>
                                        <p:cTn id="155" dur="1000"/>
                                        <p:tgtEl>
                                          <p:spTgt spid="132169"/>
                                        </p:tgtEl>
                                      </p:cBhvr>
                                    </p:animEffect>
                                  </p:childTnLst>
                                  <p:subTnLst>
                                    <p:audio>
                                      <p:cMediaNode>
                                        <p:cTn display="0" masterRel="sameClick">
                                          <p:stCondLst>
                                            <p:cond evt="begin" delay="0">
                                              <p:tn val="153"/>
                                            </p:cond>
                                          </p:stCondLst>
                                          <p:endCondLst>
                                            <p:cond evt="onStopAudio" delay="0">
                                              <p:tgtEl>
                                                <p:sldTgt/>
                                              </p:tgtEl>
                                            </p:cond>
                                          </p:endCondLst>
                                        </p:cTn>
                                        <p:tgtEl>
                                          <p:sndTgt r:embed="rId4" name="arrow.wav"/>
                                        </p:tgtEl>
                                      </p:cMediaNode>
                                    </p:audio>
                                  </p:subTnLst>
                                </p:cTn>
                              </p:par>
                            </p:childTnLst>
                          </p:cTn>
                        </p:par>
                        <p:par>
                          <p:cTn id="156" fill="hold" nodeType="afterGroup">
                            <p:stCondLst>
                              <p:cond delay="28000"/>
                            </p:stCondLst>
                            <p:childTnLst>
                              <p:par>
                                <p:cTn id="157" presetID="10" presetClass="entr" presetSubtype="0" fill="hold" grpId="0" nodeType="afterEffect">
                                  <p:stCondLst>
                                    <p:cond delay="0"/>
                                  </p:stCondLst>
                                  <p:childTnLst>
                                    <p:set>
                                      <p:cBhvr>
                                        <p:cTn id="158" dur="1" fill="hold">
                                          <p:stCondLst>
                                            <p:cond delay="0"/>
                                          </p:stCondLst>
                                        </p:cTn>
                                        <p:tgtEl>
                                          <p:spTgt spid="132170"/>
                                        </p:tgtEl>
                                        <p:attrNameLst>
                                          <p:attrName>style.visibility</p:attrName>
                                        </p:attrNameLst>
                                      </p:cBhvr>
                                      <p:to>
                                        <p:strVal val="visible"/>
                                      </p:to>
                                    </p:set>
                                    <p:animEffect transition="in" filter="fade">
                                      <p:cBhvr>
                                        <p:cTn id="159" dur="1000"/>
                                        <p:tgtEl>
                                          <p:spTgt spid="132170"/>
                                        </p:tgtEl>
                                      </p:cBhvr>
                                    </p:animEffect>
                                  </p:childTnLst>
                                  <p:subTnLst>
                                    <p:audio>
                                      <p:cMediaNode>
                                        <p:cTn display="0" masterRel="sameClick">
                                          <p:stCondLst>
                                            <p:cond evt="begin" delay="0">
                                              <p:tn val="157"/>
                                            </p:cond>
                                          </p:stCondLst>
                                          <p:endCondLst>
                                            <p:cond evt="onStopAudio" delay="0">
                                              <p:tgtEl>
                                                <p:sldTgt/>
                                              </p:tgtEl>
                                            </p:cond>
                                          </p:endCondLst>
                                        </p:cTn>
                                        <p:tgtEl>
                                          <p:sndTgt r:embed="rId4" name="arrow.wav"/>
                                        </p:tgtEl>
                                      </p:cMediaNode>
                                    </p:audio>
                                  </p:subTnLst>
                                </p:cTn>
                              </p:par>
                            </p:childTnLst>
                          </p:cTn>
                        </p:par>
                        <p:par>
                          <p:cTn id="160" fill="hold" nodeType="afterGroup">
                            <p:stCondLst>
                              <p:cond delay="29000"/>
                            </p:stCondLst>
                            <p:childTnLst>
                              <p:par>
                                <p:cTn id="161" presetID="10" presetClass="entr" presetSubtype="0" fill="hold" grpId="0" nodeType="afterEffect">
                                  <p:stCondLst>
                                    <p:cond delay="0"/>
                                  </p:stCondLst>
                                  <p:childTnLst>
                                    <p:set>
                                      <p:cBhvr>
                                        <p:cTn id="162" dur="1" fill="hold">
                                          <p:stCondLst>
                                            <p:cond delay="0"/>
                                          </p:stCondLst>
                                        </p:cTn>
                                        <p:tgtEl>
                                          <p:spTgt spid="132171"/>
                                        </p:tgtEl>
                                        <p:attrNameLst>
                                          <p:attrName>style.visibility</p:attrName>
                                        </p:attrNameLst>
                                      </p:cBhvr>
                                      <p:to>
                                        <p:strVal val="visible"/>
                                      </p:to>
                                    </p:set>
                                    <p:animEffect transition="in" filter="fade">
                                      <p:cBhvr>
                                        <p:cTn id="163" dur="1000"/>
                                        <p:tgtEl>
                                          <p:spTgt spid="132171"/>
                                        </p:tgtEl>
                                      </p:cBhvr>
                                    </p:animEffect>
                                  </p:childTnLst>
                                  <p:subTnLst>
                                    <p:audio>
                                      <p:cMediaNode>
                                        <p:cTn display="0" masterRel="sameClick">
                                          <p:stCondLst>
                                            <p:cond evt="begin" delay="0">
                                              <p:tn val="161"/>
                                            </p:cond>
                                          </p:stCondLst>
                                          <p:endCondLst>
                                            <p:cond evt="onStopAudio" delay="0">
                                              <p:tgtEl>
                                                <p:sldTgt/>
                                              </p:tgtEl>
                                            </p:cond>
                                          </p:endCondLst>
                                        </p:cTn>
                                        <p:tgtEl>
                                          <p:sndTgt r:embed="rId4" name="arrow.wav"/>
                                        </p:tgtEl>
                                      </p:cMediaNode>
                                    </p:audio>
                                  </p:subTnLst>
                                </p:cTn>
                              </p:par>
                            </p:childTnLst>
                          </p:cTn>
                        </p:par>
                        <p:par>
                          <p:cTn id="164" fill="hold" nodeType="afterGroup">
                            <p:stCondLst>
                              <p:cond delay="30000"/>
                            </p:stCondLst>
                            <p:childTnLst>
                              <p:par>
                                <p:cTn id="165" presetID="10" presetClass="entr" presetSubtype="0" fill="hold" grpId="0" nodeType="afterEffect">
                                  <p:stCondLst>
                                    <p:cond delay="0"/>
                                  </p:stCondLst>
                                  <p:childTnLst>
                                    <p:set>
                                      <p:cBhvr>
                                        <p:cTn id="166" dur="1" fill="hold">
                                          <p:stCondLst>
                                            <p:cond delay="0"/>
                                          </p:stCondLst>
                                        </p:cTn>
                                        <p:tgtEl>
                                          <p:spTgt spid="132172"/>
                                        </p:tgtEl>
                                        <p:attrNameLst>
                                          <p:attrName>style.visibility</p:attrName>
                                        </p:attrNameLst>
                                      </p:cBhvr>
                                      <p:to>
                                        <p:strVal val="visible"/>
                                      </p:to>
                                    </p:set>
                                    <p:animEffect transition="in" filter="fade">
                                      <p:cBhvr>
                                        <p:cTn id="167" dur="1000"/>
                                        <p:tgtEl>
                                          <p:spTgt spid="132172"/>
                                        </p:tgtEl>
                                      </p:cBhvr>
                                    </p:animEffect>
                                  </p:childTnLst>
                                  <p:subTnLst>
                                    <p:audio>
                                      <p:cMediaNode>
                                        <p:cTn display="0" masterRel="sameClick">
                                          <p:stCondLst>
                                            <p:cond evt="begin" delay="0">
                                              <p:tn val="165"/>
                                            </p:cond>
                                          </p:stCondLst>
                                          <p:endCondLst>
                                            <p:cond evt="onStopAudio" delay="0">
                                              <p:tgtEl>
                                                <p:sldTgt/>
                                              </p:tgtEl>
                                            </p:cond>
                                          </p:endCondLst>
                                        </p:cTn>
                                        <p:tgtEl>
                                          <p:sndTgt r:embed="rId4" name="arrow.wav"/>
                                        </p:tgtEl>
                                      </p:cMediaNode>
                                    </p:audio>
                                  </p:subTnLst>
                                </p:cTn>
                              </p:par>
                            </p:childTnLst>
                          </p:cTn>
                        </p:par>
                        <p:par>
                          <p:cTn id="168" fill="hold" nodeType="afterGroup">
                            <p:stCondLst>
                              <p:cond delay="31000"/>
                            </p:stCondLst>
                            <p:childTnLst>
                              <p:par>
                                <p:cTn id="169" presetID="10" presetClass="entr" presetSubtype="0" fill="hold" grpId="0" nodeType="afterEffect">
                                  <p:stCondLst>
                                    <p:cond delay="0"/>
                                  </p:stCondLst>
                                  <p:childTnLst>
                                    <p:set>
                                      <p:cBhvr>
                                        <p:cTn id="170" dur="1" fill="hold">
                                          <p:stCondLst>
                                            <p:cond delay="0"/>
                                          </p:stCondLst>
                                        </p:cTn>
                                        <p:tgtEl>
                                          <p:spTgt spid="132173"/>
                                        </p:tgtEl>
                                        <p:attrNameLst>
                                          <p:attrName>style.visibility</p:attrName>
                                        </p:attrNameLst>
                                      </p:cBhvr>
                                      <p:to>
                                        <p:strVal val="visible"/>
                                      </p:to>
                                    </p:set>
                                    <p:animEffect transition="in" filter="fade">
                                      <p:cBhvr>
                                        <p:cTn id="171" dur="1000"/>
                                        <p:tgtEl>
                                          <p:spTgt spid="132173"/>
                                        </p:tgtEl>
                                      </p:cBhvr>
                                    </p:animEffect>
                                  </p:childTnLst>
                                  <p:subTnLst>
                                    <p:audio>
                                      <p:cMediaNode>
                                        <p:cTn display="0" masterRel="sameClick">
                                          <p:stCondLst>
                                            <p:cond evt="begin" delay="0">
                                              <p:tn val="169"/>
                                            </p:cond>
                                          </p:stCondLst>
                                          <p:endCondLst>
                                            <p:cond evt="onStopAudio" delay="0">
                                              <p:tgtEl>
                                                <p:sldTgt/>
                                              </p:tgtEl>
                                            </p:cond>
                                          </p:endCondLst>
                                        </p:cTn>
                                        <p:tgtEl>
                                          <p:sndTgt r:embed="rId4" name="arrow.wav"/>
                                        </p:tgtEl>
                                      </p:cMediaNode>
                                    </p:audio>
                                  </p:subTnLst>
                                </p:cTn>
                              </p:par>
                            </p:childTnLst>
                          </p:cTn>
                        </p:par>
                        <p:par>
                          <p:cTn id="172" fill="hold" nodeType="afterGroup">
                            <p:stCondLst>
                              <p:cond delay="32000"/>
                            </p:stCondLst>
                            <p:childTnLst>
                              <p:par>
                                <p:cTn id="173" presetID="10" presetClass="entr" presetSubtype="0" fill="hold" grpId="0" nodeType="afterEffect">
                                  <p:stCondLst>
                                    <p:cond delay="0"/>
                                  </p:stCondLst>
                                  <p:childTnLst>
                                    <p:set>
                                      <p:cBhvr>
                                        <p:cTn id="174" dur="1" fill="hold">
                                          <p:stCondLst>
                                            <p:cond delay="0"/>
                                          </p:stCondLst>
                                        </p:cTn>
                                        <p:tgtEl>
                                          <p:spTgt spid="132174"/>
                                        </p:tgtEl>
                                        <p:attrNameLst>
                                          <p:attrName>style.visibility</p:attrName>
                                        </p:attrNameLst>
                                      </p:cBhvr>
                                      <p:to>
                                        <p:strVal val="visible"/>
                                      </p:to>
                                    </p:set>
                                    <p:animEffect transition="in" filter="fade">
                                      <p:cBhvr>
                                        <p:cTn id="175" dur="1000"/>
                                        <p:tgtEl>
                                          <p:spTgt spid="132174"/>
                                        </p:tgtEl>
                                      </p:cBhvr>
                                    </p:animEffect>
                                  </p:childTnLst>
                                  <p:subTnLst>
                                    <p:audio>
                                      <p:cMediaNode>
                                        <p:cTn display="0" masterRel="sameClick">
                                          <p:stCondLst>
                                            <p:cond evt="begin" delay="0">
                                              <p:tn val="173"/>
                                            </p:cond>
                                          </p:stCondLst>
                                          <p:endCondLst>
                                            <p:cond evt="onStopAudio" delay="0">
                                              <p:tgtEl>
                                                <p:sldTgt/>
                                              </p:tgtEl>
                                            </p:cond>
                                          </p:endCondLst>
                                        </p:cTn>
                                        <p:tgtEl>
                                          <p:sndTgt r:embed="rId4" name="arrow.wav"/>
                                        </p:tgtEl>
                                      </p:cMediaNode>
                                    </p:audio>
                                  </p:subTnLst>
                                </p:cTn>
                              </p:par>
                            </p:childTnLst>
                          </p:cTn>
                        </p:par>
                        <p:par>
                          <p:cTn id="176" fill="hold" nodeType="afterGroup">
                            <p:stCondLst>
                              <p:cond delay="33000"/>
                            </p:stCondLst>
                            <p:childTnLst>
                              <p:par>
                                <p:cTn id="177" presetID="10" presetClass="entr" presetSubtype="0" fill="hold" grpId="0" nodeType="afterEffect">
                                  <p:stCondLst>
                                    <p:cond delay="0"/>
                                  </p:stCondLst>
                                  <p:childTnLst>
                                    <p:set>
                                      <p:cBhvr>
                                        <p:cTn id="178" dur="1" fill="hold">
                                          <p:stCondLst>
                                            <p:cond delay="0"/>
                                          </p:stCondLst>
                                        </p:cTn>
                                        <p:tgtEl>
                                          <p:spTgt spid="132175"/>
                                        </p:tgtEl>
                                        <p:attrNameLst>
                                          <p:attrName>style.visibility</p:attrName>
                                        </p:attrNameLst>
                                      </p:cBhvr>
                                      <p:to>
                                        <p:strVal val="visible"/>
                                      </p:to>
                                    </p:set>
                                    <p:animEffect transition="in" filter="fade">
                                      <p:cBhvr>
                                        <p:cTn id="179" dur="1000"/>
                                        <p:tgtEl>
                                          <p:spTgt spid="132175"/>
                                        </p:tgtEl>
                                      </p:cBhvr>
                                    </p:animEffect>
                                  </p:childTnLst>
                                  <p:subTnLst>
                                    <p:audio>
                                      <p:cMediaNode>
                                        <p:cTn display="0" masterRel="sameClick">
                                          <p:stCondLst>
                                            <p:cond evt="begin" delay="0">
                                              <p:tn val="177"/>
                                            </p:cond>
                                          </p:stCondLst>
                                          <p:endCondLst>
                                            <p:cond evt="onStopAudio" delay="0">
                                              <p:tgtEl>
                                                <p:sldTgt/>
                                              </p:tgtEl>
                                            </p:cond>
                                          </p:endCondLst>
                                        </p:cTn>
                                        <p:tgtEl>
                                          <p:sndTgt r:embed="rId4" name="arrow.wav"/>
                                        </p:tgtEl>
                                      </p:cMediaNode>
                                    </p:audio>
                                  </p:subTnLst>
                                </p:cTn>
                              </p:par>
                            </p:childTnLst>
                          </p:cTn>
                        </p:par>
                        <p:par>
                          <p:cTn id="180" fill="hold" nodeType="afterGroup">
                            <p:stCondLst>
                              <p:cond delay="34000"/>
                            </p:stCondLst>
                            <p:childTnLst>
                              <p:par>
                                <p:cTn id="181" presetID="10" presetClass="entr" presetSubtype="0" fill="hold" grpId="0" nodeType="afterEffect">
                                  <p:stCondLst>
                                    <p:cond delay="0"/>
                                  </p:stCondLst>
                                  <p:childTnLst>
                                    <p:set>
                                      <p:cBhvr>
                                        <p:cTn id="182" dur="1" fill="hold">
                                          <p:stCondLst>
                                            <p:cond delay="0"/>
                                          </p:stCondLst>
                                        </p:cTn>
                                        <p:tgtEl>
                                          <p:spTgt spid="132176"/>
                                        </p:tgtEl>
                                        <p:attrNameLst>
                                          <p:attrName>style.visibility</p:attrName>
                                        </p:attrNameLst>
                                      </p:cBhvr>
                                      <p:to>
                                        <p:strVal val="visible"/>
                                      </p:to>
                                    </p:set>
                                    <p:animEffect transition="in" filter="fade">
                                      <p:cBhvr>
                                        <p:cTn id="183" dur="1000"/>
                                        <p:tgtEl>
                                          <p:spTgt spid="132176"/>
                                        </p:tgtEl>
                                      </p:cBhvr>
                                    </p:animEffect>
                                  </p:childTnLst>
                                  <p:subTnLst>
                                    <p:audio>
                                      <p:cMediaNode>
                                        <p:cTn display="0" masterRel="sameClick">
                                          <p:stCondLst>
                                            <p:cond evt="begin" delay="0">
                                              <p:tn val="181"/>
                                            </p:cond>
                                          </p:stCondLst>
                                          <p:endCondLst>
                                            <p:cond evt="onStopAudio" delay="0">
                                              <p:tgtEl>
                                                <p:sldTgt/>
                                              </p:tgtEl>
                                            </p:cond>
                                          </p:endCondLst>
                                        </p:cTn>
                                        <p:tgtEl>
                                          <p:sndTgt r:embed="rId4" name="arrow.wav"/>
                                        </p:tgtEl>
                                      </p:cMediaNode>
                                    </p:audio>
                                  </p:subTnLst>
                                </p:cTn>
                              </p:par>
                            </p:childTnLst>
                          </p:cTn>
                        </p:par>
                        <p:par>
                          <p:cTn id="184" fill="hold" nodeType="afterGroup">
                            <p:stCondLst>
                              <p:cond delay="35000"/>
                            </p:stCondLst>
                            <p:childTnLst>
                              <p:par>
                                <p:cTn id="185" presetID="10" presetClass="entr" presetSubtype="0" fill="hold" grpId="0" nodeType="afterEffect">
                                  <p:stCondLst>
                                    <p:cond delay="0"/>
                                  </p:stCondLst>
                                  <p:childTnLst>
                                    <p:set>
                                      <p:cBhvr>
                                        <p:cTn id="186" dur="1" fill="hold">
                                          <p:stCondLst>
                                            <p:cond delay="0"/>
                                          </p:stCondLst>
                                        </p:cTn>
                                        <p:tgtEl>
                                          <p:spTgt spid="132177"/>
                                        </p:tgtEl>
                                        <p:attrNameLst>
                                          <p:attrName>style.visibility</p:attrName>
                                        </p:attrNameLst>
                                      </p:cBhvr>
                                      <p:to>
                                        <p:strVal val="visible"/>
                                      </p:to>
                                    </p:set>
                                    <p:animEffect transition="in" filter="fade">
                                      <p:cBhvr>
                                        <p:cTn id="187" dur="1000"/>
                                        <p:tgtEl>
                                          <p:spTgt spid="132177"/>
                                        </p:tgtEl>
                                      </p:cBhvr>
                                    </p:animEffect>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132196"/>
                                        </p:tgtEl>
                                        <p:attrNameLst>
                                          <p:attrName>style.visibility</p:attrName>
                                        </p:attrNameLst>
                                      </p:cBhvr>
                                      <p:to>
                                        <p:strVal val="visible"/>
                                      </p:to>
                                    </p:set>
                                    <p:anim calcmode="lin" valueType="num">
                                      <p:cBhvr additive="base">
                                        <p:cTn id="192" dur="500" fill="hold"/>
                                        <p:tgtEl>
                                          <p:spTgt spid="132196"/>
                                        </p:tgtEl>
                                        <p:attrNameLst>
                                          <p:attrName>ppt_x</p:attrName>
                                        </p:attrNameLst>
                                      </p:cBhvr>
                                      <p:tavLst>
                                        <p:tav tm="0">
                                          <p:val>
                                            <p:strVal val="#ppt_x"/>
                                          </p:val>
                                        </p:tav>
                                        <p:tav tm="100000">
                                          <p:val>
                                            <p:strVal val="#ppt_x"/>
                                          </p:val>
                                        </p:tav>
                                      </p:tavLst>
                                    </p:anim>
                                    <p:anim calcmode="lin" valueType="num">
                                      <p:cBhvr additive="base">
                                        <p:cTn id="193" dur="500" fill="hold"/>
                                        <p:tgtEl>
                                          <p:spTgt spid="1321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0"/>
                                            </p:cond>
                                          </p:stCondLst>
                                          <p:endCondLst>
                                            <p:cond evt="onStopAudio" delay="0">
                                              <p:tgtEl>
                                                <p:sldTgt/>
                                              </p:tgtEl>
                                            </p:cond>
                                          </p:endCondLst>
                                        </p:cTn>
                                        <p:tgtEl>
                                          <p:sndTgt r:embed="rId6" name="suction.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132197"/>
                                        </p:tgtEl>
                                        <p:attrNameLst>
                                          <p:attrName>style.visibility</p:attrName>
                                        </p:attrNameLst>
                                      </p:cBhvr>
                                      <p:to>
                                        <p:strVal val="visible"/>
                                      </p:to>
                                    </p:set>
                                    <p:anim calcmode="lin" valueType="num">
                                      <p:cBhvr additive="base">
                                        <p:cTn id="198" dur="500" fill="hold"/>
                                        <p:tgtEl>
                                          <p:spTgt spid="132197"/>
                                        </p:tgtEl>
                                        <p:attrNameLst>
                                          <p:attrName>ppt_x</p:attrName>
                                        </p:attrNameLst>
                                      </p:cBhvr>
                                      <p:tavLst>
                                        <p:tav tm="0">
                                          <p:val>
                                            <p:strVal val="#ppt_x"/>
                                          </p:val>
                                        </p:tav>
                                        <p:tav tm="100000">
                                          <p:val>
                                            <p:strVal val="#ppt_x"/>
                                          </p:val>
                                        </p:tav>
                                      </p:tavLst>
                                    </p:anim>
                                    <p:anim calcmode="lin" valueType="num">
                                      <p:cBhvr additive="base">
                                        <p:cTn id="199" dur="500" fill="hold"/>
                                        <p:tgtEl>
                                          <p:spTgt spid="1321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6"/>
                                            </p:cond>
                                          </p:stCondLst>
                                          <p:endCondLst>
                                            <p:cond evt="onStopAudio" delay="0">
                                              <p:tgtEl>
                                                <p:sldTgt/>
                                              </p:tgtEl>
                                            </p:cond>
                                          </p:endCondLst>
                                        </p:cTn>
                                        <p:tgtEl>
                                          <p:sndTgt r:embed="rId6" name="suction.wav"/>
                                        </p:tgtEl>
                                      </p:cMediaNode>
                                    </p:audio>
                                  </p:subTnLst>
                                </p:cTn>
                              </p:par>
                            </p:childTnLst>
                          </p:cTn>
                        </p:par>
                      </p:childTnLst>
                    </p:cTn>
                  </p:par>
                  <p:par>
                    <p:cTn id="200" fill="hold" nodeType="clickPar">
                      <p:stCondLst>
                        <p:cond delay="indefinite"/>
                      </p:stCondLst>
                      <p:childTnLst>
                        <p:par>
                          <p:cTn id="201" fill="hold" nodeType="withGroup">
                            <p:stCondLst>
                              <p:cond delay="0"/>
                            </p:stCondLst>
                            <p:childTnLst>
                              <p:par>
                                <p:cTn id="202" presetID="2" presetClass="entr" presetSubtype="4" fill="hold" grpId="0" nodeType="clickEffect">
                                  <p:stCondLst>
                                    <p:cond delay="0"/>
                                  </p:stCondLst>
                                  <p:childTnLst>
                                    <p:set>
                                      <p:cBhvr>
                                        <p:cTn id="203" dur="1" fill="hold">
                                          <p:stCondLst>
                                            <p:cond delay="0"/>
                                          </p:stCondLst>
                                        </p:cTn>
                                        <p:tgtEl>
                                          <p:spTgt spid="132198"/>
                                        </p:tgtEl>
                                        <p:attrNameLst>
                                          <p:attrName>style.visibility</p:attrName>
                                        </p:attrNameLst>
                                      </p:cBhvr>
                                      <p:to>
                                        <p:strVal val="visible"/>
                                      </p:to>
                                    </p:set>
                                    <p:anim calcmode="lin" valueType="num">
                                      <p:cBhvr additive="base">
                                        <p:cTn id="204" dur="500" fill="hold"/>
                                        <p:tgtEl>
                                          <p:spTgt spid="132198"/>
                                        </p:tgtEl>
                                        <p:attrNameLst>
                                          <p:attrName>ppt_x</p:attrName>
                                        </p:attrNameLst>
                                      </p:cBhvr>
                                      <p:tavLst>
                                        <p:tav tm="0">
                                          <p:val>
                                            <p:strVal val="#ppt_x"/>
                                          </p:val>
                                        </p:tav>
                                        <p:tav tm="100000">
                                          <p:val>
                                            <p:strVal val="#ppt_x"/>
                                          </p:val>
                                        </p:tav>
                                      </p:tavLst>
                                    </p:anim>
                                    <p:anim calcmode="lin" valueType="num">
                                      <p:cBhvr additive="base">
                                        <p:cTn id="205" dur="500" fill="hold"/>
                                        <p:tgtEl>
                                          <p:spTgt spid="1321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2"/>
                                            </p:cond>
                                          </p:stCondLst>
                                          <p:endCondLst>
                                            <p:cond evt="onStopAudio" delay="0">
                                              <p:tgtEl>
                                                <p:sldTgt/>
                                              </p:tgtEl>
                                            </p:cond>
                                          </p:endCondLst>
                                        </p:cTn>
                                        <p:tgtEl>
                                          <p:sndTgt r:embed="rId6" name="suction.wav"/>
                                        </p:tgtEl>
                                      </p:cMediaNode>
                                    </p:audio>
                                  </p:subTnLst>
                                </p:cTn>
                              </p:par>
                            </p:childTnLst>
                          </p:cTn>
                        </p:par>
                      </p:childTnLst>
                    </p:cTn>
                  </p:par>
                  <p:par>
                    <p:cTn id="206" fill="hold" nodeType="clickPar">
                      <p:stCondLst>
                        <p:cond delay="indefinite"/>
                      </p:stCondLst>
                      <p:childTnLst>
                        <p:par>
                          <p:cTn id="207" fill="hold" nodeType="withGroup">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132199"/>
                                        </p:tgtEl>
                                        <p:attrNameLst>
                                          <p:attrName>style.visibility</p:attrName>
                                        </p:attrNameLst>
                                      </p:cBhvr>
                                      <p:to>
                                        <p:strVal val="visible"/>
                                      </p:to>
                                    </p:set>
                                    <p:anim calcmode="lin" valueType="num">
                                      <p:cBhvr additive="base">
                                        <p:cTn id="210" dur="500" fill="hold"/>
                                        <p:tgtEl>
                                          <p:spTgt spid="132199"/>
                                        </p:tgtEl>
                                        <p:attrNameLst>
                                          <p:attrName>ppt_x</p:attrName>
                                        </p:attrNameLst>
                                      </p:cBhvr>
                                      <p:tavLst>
                                        <p:tav tm="0">
                                          <p:val>
                                            <p:strVal val="#ppt_x"/>
                                          </p:val>
                                        </p:tav>
                                        <p:tav tm="100000">
                                          <p:val>
                                            <p:strVal val="#ppt_x"/>
                                          </p:val>
                                        </p:tav>
                                      </p:tavLst>
                                    </p:anim>
                                    <p:anim calcmode="lin" valueType="num">
                                      <p:cBhvr additive="base">
                                        <p:cTn id="211" dur="500" fill="hold"/>
                                        <p:tgtEl>
                                          <p:spTgt spid="1321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8"/>
                                            </p:cond>
                                          </p:stCondLst>
                                          <p:endCondLst>
                                            <p:cond evt="onStopAudio" delay="0">
                                              <p:tgtEl>
                                                <p:sldTgt/>
                                              </p:tgtEl>
                                            </p:cond>
                                          </p:endCondLst>
                                        </p:cTn>
                                        <p:tgtEl>
                                          <p:sndTgt r:embed="rId6" name="suction.wav"/>
                                        </p:tgtEl>
                                      </p:cMediaNode>
                                    </p:audio>
                                  </p:subTnLst>
                                </p:cTn>
                              </p:par>
                            </p:childTnLst>
                          </p:cTn>
                        </p:par>
                      </p:childTnLst>
                    </p:cTn>
                  </p:par>
                  <p:par>
                    <p:cTn id="212" fill="hold" nodeType="clickPar">
                      <p:stCondLst>
                        <p:cond delay="indefinite"/>
                      </p:stCondLst>
                      <p:childTnLst>
                        <p:par>
                          <p:cTn id="213" fill="hold" nodeType="withGroup">
                            <p:stCondLst>
                              <p:cond delay="0"/>
                            </p:stCondLst>
                            <p:childTnLst>
                              <p:par>
                                <p:cTn id="214" presetID="2" presetClass="entr" presetSubtype="4" fill="hold" grpId="0" nodeType="clickEffect">
                                  <p:stCondLst>
                                    <p:cond delay="0"/>
                                  </p:stCondLst>
                                  <p:childTnLst>
                                    <p:set>
                                      <p:cBhvr>
                                        <p:cTn id="215" dur="1" fill="hold">
                                          <p:stCondLst>
                                            <p:cond delay="0"/>
                                          </p:stCondLst>
                                        </p:cTn>
                                        <p:tgtEl>
                                          <p:spTgt spid="132200"/>
                                        </p:tgtEl>
                                        <p:attrNameLst>
                                          <p:attrName>style.visibility</p:attrName>
                                        </p:attrNameLst>
                                      </p:cBhvr>
                                      <p:to>
                                        <p:strVal val="visible"/>
                                      </p:to>
                                    </p:set>
                                    <p:anim calcmode="lin" valueType="num">
                                      <p:cBhvr additive="base">
                                        <p:cTn id="216" dur="500" fill="hold"/>
                                        <p:tgtEl>
                                          <p:spTgt spid="132200"/>
                                        </p:tgtEl>
                                        <p:attrNameLst>
                                          <p:attrName>ppt_x</p:attrName>
                                        </p:attrNameLst>
                                      </p:cBhvr>
                                      <p:tavLst>
                                        <p:tav tm="0">
                                          <p:val>
                                            <p:strVal val="#ppt_x"/>
                                          </p:val>
                                        </p:tav>
                                        <p:tav tm="100000">
                                          <p:val>
                                            <p:strVal val="#ppt_x"/>
                                          </p:val>
                                        </p:tav>
                                      </p:tavLst>
                                    </p:anim>
                                    <p:anim calcmode="lin" valueType="num">
                                      <p:cBhvr additive="base">
                                        <p:cTn id="217" dur="500" fill="hold"/>
                                        <p:tgtEl>
                                          <p:spTgt spid="1322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4"/>
                                            </p:cond>
                                          </p:stCondLst>
                                          <p:endCondLst>
                                            <p:cond evt="onStopAudio" delay="0">
                                              <p:tgtEl>
                                                <p:sldTgt/>
                                              </p:tgtEl>
                                            </p:cond>
                                          </p:endCondLst>
                                        </p:cTn>
                                        <p:tgtEl>
                                          <p:sndTgt r:embed="rId6" name="suction.wav"/>
                                        </p:tgtEl>
                                      </p:cMediaNode>
                                    </p:audio>
                                  </p:subTnLst>
                                </p:cTn>
                              </p:par>
                            </p:childTnLst>
                          </p:cTn>
                        </p:par>
                      </p:childTnLst>
                    </p:cTn>
                  </p:par>
                  <p:par>
                    <p:cTn id="218" fill="hold" nodeType="clickPar">
                      <p:stCondLst>
                        <p:cond delay="indefinite"/>
                      </p:stCondLst>
                      <p:childTnLst>
                        <p:par>
                          <p:cTn id="219" fill="hold" nodeType="withGroup">
                            <p:stCondLst>
                              <p:cond delay="0"/>
                            </p:stCondLst>
                            <p:childTnLst>
                              <p:par>
                                <p:cTn id="220" presetID="2" presetClass="entr" presetSubtype="4" fill="hold" grpId="0" nodeType="clickEffect">
                                  <p:stCondLst>
                                    <p:cond delay="0"/>
                                  </p:stCondLst>
                                  <p:childTnLst>
                                    <p:set>
                                      <p:cBhvr>
                                        <p:cTn id="221" dur="1" fill="hold">
                                          <p:stCondLst>
                                            <p:cond delay="0"/>
                                          </p:stCondLst>
                                        </p:cTn>
                                        <p:tgtEl>
                                          <p:spTgt spid="132201"/>
                                        </p:tgtEl>
                                        <p:attrNameLst>
                                          <p:attrName>style.visibility</p:attrName>
                                        </p:attrNameLst>
                                      </p:cBhvr>
                                      <p:to>
                                        <p:strVal val="visible"/>
                                      </p:to>
                                    </p:set>
                                    <p:anim calcmode="lin" valueType="num">
                                      <p:cBhvr additive="base">
                                        <p:cTn id="222" dur="500" fill="hold"/>
                                        <p:tgtEl>
                                          <p:spTgt spid="132201"/>
                                        </p:tgtEl>
                                        <p:attrNameLst>
                                          <p:attrName>ppt_x</p:attrName>
                                        </p:attrNameLst>
                                      </p:cBhvr>
                                      <p:tavLst>
                                        <p:tav tm="0">
                                          <p:val>
                                            <p:strVal val="#ppt_x"/>
                                          </p:val>
                                        </p:tav>
                                        <p:tav tm="100000">
                                          <p:val>
                                            <p:strVal val="#ppt_x"/>
                                          </p:val>
                                        </p:tav>
                                      </p:tavLst>
                                    </p:anim>
                                    <p:anim calcmode="lin" valueType="num">
                                      <p:cBhvr additive="base">
                                        <p:cTn id="223" dur="500" fill="hold"/>
                                        <p:tgtEl>
                                          <p:spTgt spid="1322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0"/>
                                            </p:cond>
                                          </p:stCondLst>
                                          <p:endCondLst>
                                            <p:cond evt="onStopAudio" delay="0">
                                              <p:tgtEl>
                                                <p:sldTgt/>
                                              </p:tgtEl>
                                            </p:cond>
                                          </p:endCondLst>
                                        </p:cTn>
                                        <p:tgtEl>
                                          <p:sndTgt r:embed="rId6" name="suction.wav"/>
                                        </p:tgtEl>
                                      </p:cMediaNode>
                                    </p:audio>
                                  </p:subTnLst>
                                </p:cTn>
                              </p:par>
                            </p:childTnLst>
                          </p:cTn>
                        </p:par>
                      </p:childTnLst>
                    </p:cTn>
                  </p:par>
                  <p:par>
                    <p:cTn id="224" fill="hold" nodeType="clickPar">
                      <p:stCondLst>
                        <p:cond delay="indefinite"/>
                      </p:stCondLst>
                      <p:childTnLst>
                        <p:par>
                          <p:cTn id="225" fill="hold" nodeType="withGroup">
                            <p:stCondLst>
                              <p:cond delay="0"/>
                            </p:stCondLst>
                            <p:childTnLst>
                              <p:par>
                                <p:cTn id="226" presetID="2" presetClass="entr" presetSubtype="4" fill="hold" grpId="0" nodeType="clickEffect">
                                  <p:stCondLst>
                                    <p:cond delay="0"/>
                                  </p:stCondLst>
                                  <p:childTnLst>
                                    <p:set>
                                      <p:cBhvr>
                                        <p:cTn id="227" dur="1" fill="hold">
                                          <p:stCondLst>
                                            <p:cond delay="0"/>
                                          </p:stCondLst>
                                        </p:cTn>
                                        <p:tgtEl>
                                          <p:spTgt spid="132202"/>
                                        </p:tgtEl>
                                        <p:attrNameLst>
                                          <p:attrName>style.visibility</p:attrName>
                                        </p:attrNameLst>
                                      </p:cBhvr>
                                      <p:to>
                                        <p:strVal val="visible"/>
                                      </p:to>
                                    </p:set>
                                    <p:anim calcmode="lin" valueType="num">
                                      <p:cBhvr additive="base">
                                        <p:cTn id="228" dur="500" fill="hold"/>
                                        <p:tgtEl>
                                          <p:spTgt spid="132202"/>
                                        </p:tgtEl>
                                        <p:attrNameLst>
                                          <p:attrName>ppt_x</p:attrName>
                                        </p:attrNameLst>
                                      </p:cBhvr>
                                      <p:tavLst>
                                        <p:tav tm="0">
                                          <p:val>
                                            <p:strVal val="#ppt_x"/>
                                          </p:val>
                                        </p:tav>
                                        <p:tav tm="100000">
                                          <p:val>
                                            <p:strVal val="#ppt_x"/>
                                          </p:val>
                                        </p:tav>
                                      </p:tavLst>
                                    </p:anim>
                                    <p:anim calcmode="lin" valueType="num">
                                      <p:cBhvr additive="base">
                                        <p:cTn id="229" dur="500" fill="hold"/>
                                        <p:tgtEl>
                                          <p:spTgt spid="1322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6"/>
                                            </p:cond>
                                          </p:stCondLst>
                                          <p:endCondLst>
                                            <p:cond evt="onStopAudio" delay="0">
                                              <p:tgtEl>
                                                <p:sldTgt/>
                                              </p:tgtEl>
                                            </p:cond>
                                          </p:endCondLst>
                                        </p:cTn>
                                        <p:tgtEl>
                                          <p:sndTgt r:embed="rId6" name="suction.wav"/>
                                        </p:tgtEl>
                                      </p:cMediaNode>
                                    </p:audio>
                                  </p:subTnLst>
                                </p:cTn>
                              </p:par>
                            </p:childTnLst>
                          </p:cTn>
                        </p:par>
                      </p:childTnLst>
                    </p:cTn>
                  </p:par>
                  <p:par>
                    <p:cTn id="230" fill="hold" nodeType="clickPar">
                      <p:stCondLst>
                        <p:cond delay="indefinite"/>
                      </p:stCondLst>
                      <p:childTnLst>
                        <p:par>
                          <p:cTn id="231" fill="hold" nodeType="withGroup">
                            <p:stCondLst>
                              <p:cond delay="0"/>
                            </p:stCondLst>
                            <p:childTnLst>
                              <p:par>
                                <p:cTn id="232" presetID="22" presetClass="entr" presetSubtype="8" fill="hold" grpId="0" nodeType="clickEffect">
                                  <p:stCondLst>
                                    <p:cond delay="0"/>
                                  </p:stCondLst>
                                  <p:childTnLst>
                                    <p:set>
                                      <p:cBhvr>
                                        <p:cTn id="233" dur="1" fill="hold">
                                          <p:stCondLst>
                                            <p:cond delay="0"/>
                                          </p:stCondLst>
                                        </p:cTn>
                                        <p:tgtEl>
                                          <p:spTgt spid="132207"/>
                                        </p:tgtEl>
                                        <p:attrNameLst>
                                          <p:attrName>style.visibility</p:attrName>
                                        </p:attrNameLst>
                                      </p:cBhvr>
                                      <p:to>
                                        <p:strVal val="visible"/>
                                      </p:to>
                                    </p:set>
                                    <p:animEffect transition="in" filter="wipe(left)">
                                      <p:cBhvr>
                                        <p:cTn id="234" dur="500"/>
                                        <p:tgtEl>
                                          <p:spTgt spid="132207"/>
                                        </p:tgtEl>
                                      </p:cBhvr>
                                    </p:animEffect>
                                  </p:childTnLst>
                                  <p:subTnLst>
                                    <p:audio>
                                      <p:cMediaNode>
                                        <p:cTn display="0" masterRel="sameClick">
                                          <p:stCondLst>
                                            <p:cond evt="begin" delay="0">
                                              <p:tn val="232"/>
                                            </p:cond>
                                          </p:stCondLst>
                                          <p:endCondLst>
                                            <p:cond evt="onStopAudio" delay="0">
                                              <p:tgtEl>
                                                <p:sldTgt/>
                                              </p:tgtEl>
                                            </p:cond>
                                          </p:endCondLst>
                                        </p:cTn>
                                        <p:tgtEl>
                                          <p:sndTgt r:embed="rId7" name="cashreg.wav"/>
                                        </p:tgtEl>
                                      </p:cMediaNode>
                                    </p:audio>
                                  </p:subTnLst>
                                </p:cTn>
                              </p:par>
                            </p:childTnLst>
                          </p:cTn>
                        </p:par>
                      </p:childTnLst>
                    </p:cTn>
                  </p:par>
                  <p:par>
                    <p:cTn id="235" fill="hold" nodeType="clickPar">
                      <p:stCondLst>
                        <p:cond delay="indefinite"/>
                      </p:stCondLst>
                      <p:childTnLst>
                        <p:par>
                          <p:cTn id="236" fill="hold" nodeType="withGroup">
                            <p:stCondLst>
                              <p:cond delay="0"/>
                            </p:stCondLst>
                            <p:childTnLst>
                              <p:par>
                                <p:cTn id="237" presetID="22" presetClass="entr" presetSubtype="8" fill="hold" grpId="0" nodeType="clickEffect">
                                  <p:stCondLst>
                                    <p:cond delay="0"/>
                                  </p:stCondLst>
                                  <p:childTnLst>
                                    <p:set>
                                      <p:cBhvr>
                                        <p:cTn id="238" dur="1" fill="hold">
                                          <p:stCondLst>
                                            <p:cond delay="0"/>
                                          </p:stCondLst>
                                        </p:cTn>
                                        <p:tgtEl>
                                          <p:spTgt spid="132208"/>
                                        </p:tgtEl>
                                        <p:attrNameLst>
                                          <p:attrName>style.visibility</p:attrName>
                                        </p:attrNameLst>
                                      </p:cBhvr>
                                      <p:to>
                                        <p:strVal val="visible"/>
                                      </p:to>
                                    </p:set>
                                    <p:animEffect transition="in" filter="wipe(left)">
                                      <p:cBhvr>
                                        <p:cTn id="239" dur="500"/>
                                        <p:tgtEl>
                                          <p:spTgt spid="132208"/>
                                        </p:tgtEl>
                                      </p:cBhvr>
                                    </p:animEffect>
                                  </p:childTnLst>
                                  <p:subTnLst>
                                    <p:audio>
                                      <p:cMediaNode>
                                        <p:cTn display="0" masterRel="sameClick">
                                          <p:stCondLst>
                                            <p:cond evt="begin" delay="0">
                                              <p:tn val="237"/>
                                            </p:cond>
                                          </p:stCondLst>
                                          <p:endCondLst>
                                            <p:cond evt="onStopAudio" delay="0">
                                              <p:tgtEl>
                                                <p:sldTgt/>
                                              </p:tgtEl>
                                            </p:cond>
                                          </p:endCondLst>
                                        </p:cTn>
                                        <p:tgtEl>
                                          <p:sndTgt r:embed="rId7" name="cashreg.wav"/>
                                        </p:tgtEl>
                                      </p:cMediaNode>
                                    </p:audio>
                                  </p:subTnLst>
                                </p:cTn>
                              </p:par>
                            </p:childTnLst>
                          </p:cTn>
                        </p:par>
                      </p:childTnLst>
                    </p:cTn>
                  </p:par>
                  <p:par>
                    <p:cTn id="240" fill="hold" nodeType="clickPar">
                      <p:stCondLst>
                        <p:cond delay="indefinite"/>
                      </p:stCondLst>
                      <p:childTnLst>
                        <p:par>
                          <p:cTn id="241" fill="hold" nodeType="withGroup">
                            <p:stCondLst>
                              <p:cond delay="0"/>
                            </p:stCondLst>
                            <p:childTnLst>
                              <p:par>
                                <p:cTn id="242" presetID="22" presetClass="entr" presetSubtype="8" fill="hold" grpId="0" nodeType="clickEffect">
                                  <p:stCondLst>
                                    <p:cond delay="0"/>
                                  </p:stCondLst>
                                  <p:childTnLst>
                                    <p:set>
                                      <p:cBhvr>
                                        <p:cTn id="243" dur="1" fill="hold">
                                          <p:stCondLst>
                                            <p:cond delay="0"/>
                                          </p:stCondLst>
                                        </p:cTn>
                                        <p:tgtEl>
                                          <p:spTgt spid="132210"/>
                                        </p:tgtEl>
                                        <p:attrNameLst>
                                          <p:attrName>style.visibility</p:attrName>
                                        </p:attrNameLst>
                                      </p:cBhvr>
                                      <p:to>
                                        <p:strVal val="visible"/>
                                      </p:to>
                                    </p:set>
                                    <p:animEffect transition="in" filter="wipe(left)">
                                      <p:cBhvr>
                                        <p:cTn id="244" dur="500"/>
                                        <p:tgtEl>
                                          <p:spTgt spid="132210"/>
                                        </p:tgtEl>
                                      </p:cBhvr>
                                    </p:animEffect>
                                  </p:childTnLst>
                                  <p:subTnLst>
                                    <p:audio>
                                      <p:cMediaNode>
                                        <p:cTn display="0" masterRel="sameClick">
                                          <p:stCondLst>
                                            <p:cond evt="begin" delay="0">
                                              <p:tn val="242"/>
                                            </p:cond>
                                          </p:stCondLst>
                                          <p:endCondLst>
                                            <p:cond evt="onStopAudio" delay="0">
                                              <p:tgtEl>
                                                <p:sldTgt/>
                                              </p:tgtEl>
                                            </p:cond>
                                          </p:endCondLst>
                                        </p:cTn>
                                        <p:tgtEl>
                                          <p:sndTgt r:embed="rId8" name="voltage.wav"/>
                                        </p:tgtEl>
                                      </p:cMediaNode>
                                    </p:audio>
                                  </p:subTnLst>
                                </p:cTn>
                              </p:par>
                            </p:childTnLst>
                          </p:cTn>
                        </p:par>
                      </p:childTnLst>
                    </p:cTn>
                  </p:par>
                  <p:par>
                    <p:cTn id="245" fill="hold" nodeType="clickPar">
                      <p:stCondLst>
                        <p:cond delay="indefinite"/>
                      </p:stCondLst>
                      <p:childTnLst>
                        <p:par>
                          <p:cTn id="246" fill="hold" nodeType="withGroup">
                            <p:stCondLst>
                              <p:cond delay="0"/>
                            </p:stCondLst>
                            <p:childTnLst>
                              <p:par>
                                <p:cTn id="247" presetID="2" presetClass="entr" presetSubtype="4" fill="hold" grpId="0" nodeType="clickEffect">
                                  <p:stCondLst>
                                    <p:cond delay="0"/>
                                  </p:stCondLst>
                                  <p:childTnLst>
                                    <p:set>
                                      <p:cBhvr>
                                        <p:cTn id="248" dur="1" fill="hold">
                                          <p:stCondLst>
                                            <p:cond delay="0"/>
                                          </p:stCondLst>
                                        </p:cTn>
                                        <p:tgtEl>
                                          <p:spTgt spid="132212"/>
                                        </p:tgtEl>
                                        <p:attrNameLst>
                                          <p:attrName>style.visibility</p:attrName>
                                        </p:attrNameLst>
                                      </p:cBhvr>
                                      <p:to>
                                        <p:strVal val="visible"/>
                                      </p:to>
                                    </p:set>
                                    <p:anim calcmode="lin" valueType="num">
                                      <p:cBhvr additive="base">
                                        <p:cTn id="249" dur="500" fill="hold"/>
                                        <p:tgtEl>
                                          <p:spTgt spid="132212"/>
                                        </p:tgtEl>
                                        <p:attrNameLst>
                                          <p:attrName>ppt_x</p:attrName>
                                        </p:attrNameLst>
                                      </p:cBhvr>
                                      <p:tavLst>
                                        <p:tav tm="0">
                                          <p:val>
                                            <p:strVal val="#ppt_x"/>
                                          </p:val>
                                        </p:tav>
                                        <p:tav tm="100000">
                                          <p:val>
                                            <p:strVal val="#ppt_x"/>
                                          </p:val>
                                        </p:tav>
                                      </p:tavLst>
                                    </p:anim>
                                    <p:anim calcmode="lin" valueType="num">
                                      <p:cBhvr additive="base">
                                        <p:cTn id="250" dur="500" fill="hold"/>
                                        <p:tgtEl>
                                          <p:spTgt spid="1322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7"/>
                                            </p:cond>
                                          </p:stCondLst>
                                          <p:endCondLst>
                                            <p:cond evt="onStopAudio" delay="0">
                                              <p:tgtEl>
                                                <p:sldTgt/>
                                              </p:tgtEl>
                                            </p:cond>
                                          </p:endCondLst>
                                        </p:cTn>
                                        <p:tgtEl>
                                          <p:sndTgt r:embed="rId6" name="suction.wav"/>
                                        </p:tgtEl>
                                      </p:cMediaNode>
                                    </p:audio>
                                  </p:subTnLst>
                                </p:cTn>
                              </p:par>
                            </p:childTnLst>
                          </p:cTn>
                        </p:par>
                      </p:childTnLst>
                    </p:cTn>
                  </p:par>
                  <p:par>
                    <p:cTn id="251" fill="hold" nodeType="clickPar">
                      <p:stCondLst>
                        <p:cond delay="indefinite"/>
                      </p:stCondLst>
                      <p:childTnLst>
                        <p:par>
                          <p:cTn id="252" fill="hold" nodeType="withGroup">
                            <p:stCondLst>
                              <p:cond delay="0"/>
                            </p:stCondLst>
                            <p:childTnLst>
                              <p:par>
                                <p:cTn id="253" presetID="2" presetClass="entr" presetSubtype="3" fill="hold" grpId="0" nodeType="clickEffect">
                                  <p:stCondLst>
                                    <p:cond delay="0"/>
                                  </p:stCondLst>
                                  <p:childTnLst>
                                    <p:set>
                                      <p:cBhvr>
                                        <p:cTn id="254" dur="1" fill="hold">
                                          <p:stCondLst>
                                            <p:cond delay="0"/>
                                          </p:stCondLst>
                                        </p:cTn>
                                        <p:tgtEl>
                                          <p:spTgt spid="132211"/>
                                        </p:tgtEl>
                                        <p:attrNameLst>
                                          <p:attrName>style.visibility</p:attrName>
                                        </p:attrNameLst>
                                      </p:cBhvr>
                                      <p:to>
                                        <p:strVal val="visible"/>
                                      </p:to>
                                    </p:set>
                                    <p:anim calcmode="lin" valueType="num">
                                      <p:cBhvr additive="base">
                                        <p:cTn id="255" dur="500" fill="hold"/>
                                        <p:tgtEl>
                                          <p:spTgt spid="132211"/>
                                        </p:tgtEl>
                                        <p:attrNameLst>
                                          <p:attrName>ppt_x</p:attrName>
                                        </p:attrNameLst>
                                      </p:cBhvr>
                                      <p:tavLst>
                                        <p:tav tm="0">
                                          <p:val>
                                            <p:strVal val="1+#ppt_w/2"/>
                                          </p:val>
                                        </p:tav>
                                        <p:tav tm="100000">
                                          <p:val>
                                            <p:strVal val="#ppt_x"/>
                                          </p:val>
                                        </p:tav>
                                      </p:tavLst>
                                    </p:anim>
                                    <p:anim calcmode="lin" valueType="num">
                                      <p:cBhvr additive="base">
                                        <p:cTn id="256" dur="500" fill="hold"/>
                                        <p:tgtEl>
                                          <p:spTgt spid="1322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3"/>
                                            </p:cond>
                                          </p:stCondLst>
                                          <p:endCondLst>
                                            <p:cond evt="onStopAudio" delay="0">
                                              <p:tgtEl>
                                                <p:sldTgt/>
                                              </p:tgtEl>
                                            </p:cond>
                                          </p:endCondLst>
                                        </p:cTn>
                                        <p:tgtEl>
                                          <p:sndTgt r:embed="rId6" name="suction.wav"/>
                                        </p:tgtEl>
                                      </p:cMediaNode>
                                    </p:audio>
                                  </p:subTnLst>
                                </p:cTn>
                              </p:par>
                            </p:childTnLst>
                          </p:cTn>
                        </p:par>
                      </p:childTnLst>
                    </p:cTn>
                  </p:par>
                  <p:par>
                    <p:cTn id="257" fill="hold" nodeType="clickPar">
                      <p:stCondLst>
                        <p:cond delay="indefinite"/>
                      </p:stCondLst>
                      <p:childTnLst>
                        <p:par>
                          <p:cTn id="258" fill="hold" nodeType="withGroup">
                            <p:stCondLst>
                              <p:cond delay="0"/>
                            </p:stCondLst>
                            <p:childTnLst>
                              <p:par>
                                <p:cTn id="259" presetID="22" presetClass="entr" presetSubtype="4" fill="hold" grpId="0" nodeType="clickEffect">
                                  <p:stCondLst>
                                    <p:cond delay="0"/>
                                  </p:stCondLst>
                                  <p:childTnLst>
                                    <p:set>
                                      <p:cBhvr>
                                        <p:cTn id="260" dur="1" fill="hold">
                                          <p:stCondLst>
                                            <p:cond delay="0"/>
                                          </p:stCondLst>
                                        </p:cTn>
                                        <p:tgtEl>
                                          <p:spTgt spid="132213"/>
                                        </p:tgtEl>
                                        <p:attrNameLst>
                                          <p:attrName>style.visibility</p:attrName>
                                        </p:attrNameLst>
                                      </p:cBhvr>
                                      <p:to>
                                        <p:strVal val="visible"/>
                                      </p:to>
                                    </p:set>
                                    <p:animEffect transition="in" filter="wipe(down)">
                                      <p:cBhvr>
                                        <p:cTn id="261" dur="500"/>
                                        <p:tgtEl>
                                          <p:spTgt spid="132213"/>
                                        </p:tgtEl>
                                      </p:cBhvr>
                                    </p:animEffect>
                                  </p:childTnLst>
                                  <p:subTnLst>
                                    <p:audio>
                                      <p:cMediaNode>
                                        <p:cTn display="0" masterRel="sameClick">
                                          <p:stCondLst>
                                            <p:cond evt="begin" delay="0">
                                              <p:tn val="259"/>
                                            </p:cond>
                                          </p:stCondLst>
                                          <p:endCondLst>
                                            <p:cond evt="onStopAudio" delay="0">
                                              <p:tgtEl>
                                                <p:sldTgt/>
                                              </p:tgtEl>
                                            </p:cond>
                                          </p:endCondLst>
                                        </p:cTn>
                                        <p:tgtEl>
                                          <p:sndTgt r:embed="rId8" name="voltage.wav"/>
                                        </p:tgtEl>
                                      </p:cMediaNode>
                                    </p:audio>
                                  </p:subTnLst>
                                </p:cTn>
                              </p:par>
                            </p:childTnLst>
                          </p:cTn>
                        </p:par>
                      </p:childTnLst>
                    </p:cTn>
                  </p:par>
                  <p:par>
                    <p:cTn id="262" fill="hold" nodeType="clickPar">
                      <p:stCondLst>
                        <p:cond delay="indefinite"/>
                      </p:stCondLst>
                      <p:childTnLst>
                        <p:par>
                          <p:cTn id="263" fill="hold" nodeType="withGroup">
                            <p:stCondLst>
                              <p:cond delay="0"/>
                            </p:stCondLst>
                            <p:childTnLst>
                              <p:par>
                                <p:cTn id="264" presetID="22" presetClass="entr" presetSubtype="4" fill="hold" grpId="0" nodeType="clickEffect">
                                  <p:stCondLst>
                                    <p:cond delay="0"/>
                                  </p:stCondLst>
                                  <p:childTnLst>
                                    <p:set>
                                      <p:cBhvr>
                                        <p:cTn id="265" dur="1" fill="hold">
                                          <p:stCondLst>
                                            <p:cond delay="0"/>
                                          </p:stCondLst>
                                        </p:cTn>
                                        <p:tgtEl>
                                          <p:spTgt spid="132220"/>
                                        </p:tgtEl>
                                        <p:attrNameLst>
                                          <p:attrName>style.visibility</p:attrName>
                                        </p:attrNameLst>
                                      </p:cBhvr>
                                      <p:to>
                                        <p:strVal val="visible"/>
                                      </p:to>
                                    </p:set>
                                    <p:animEffect transition="in" filter="wipe(down)">
                                      <p:cBhvr>
                                        <p:cTn id="266" dur="500"/>
                                        <p:tgtEl>
                                          <p:spTgt spid="132220"/>
                                        </p:tgtEl>
                                      </p:cBhvr>
                                    </p:animEffect>
                                  </p:childTnLst>
                                  <p:subTnLst>
                                    <p:audio>
                                      <p:cMediaNode>
                                        <p:cTn display="0" masterRel="sameClick">
                                          <p:stCondLst>
                                            <p:cond evt="begin" delay="0">
                                              <p:tn val="264"/>
                                            </p:cond>
                                          </p:stCondLst>
                                          <p:endCondLst>
                                            <p:cond evt="onStopAudio" delay="0">
                                              <p:tgtEl>
                                                <p:sldTgt/>
                                              </p:tgtEl>
                                            </p:cond>
                                          </p:endCondLst>
                                        </p:cTn>
                                        <p:tgtEl>
                                          <p:sndTgt r:embed="rId8" name="voltage.wav"/>
                                        </p:tgtEl>
                                      </p:cMediaNode>
                                    </p:audio>
                                  </p:subTnLst>
                                </p:cTn>
                              </p:par>
                            </p:childTnLst>
                          </p:cTn>
                        </p:par>
                      </p:childTnLst>
                    </p:cTn>
                  </p:par>
                  <p:par>
                    <p:cTn id="267" fill="hold" nodeType="clickPar">
                      <p:stCondLst>
                        <p:cond delay="indefinite"/>
                      </p:stCondLst>
                      <p:childTnLst>
                        <p:par>
                          <p:cTn id="268" fill="hold" nodeType="withGroup">
                            <p:stCondLst>
                              <p:cond delay="0"/>
                            </p:stCondLst>
                            <p:childTnLst>
                              <p:par>
                                <p:cTn id="269" presetID="22" presetClass="entr" presetSubtype="8" fill="hold" grpId="0" nodeType="clickEffect">
                                  <p:stCondLst>
                                    <p:cond delay="0"/>
                                  </p:stCondLst>
                                  <p:childTnLst>
                                    <p:set>
                                      <p:cBhvr>
                                        <p:cTn id="270" dur="1" fill="hold">
                                          <p:stCondLst>
                                            <p:cond delay="0"/>
                                          </p:stCondLst>
                                        </p:cTn>
                                        <p:tgtEl>
                                          <p:spTgt spid="132218"/>
                                        </p:tgtEl>
                                        <p:attrNameLst>
                                          <p:attrName>style.visibility</p:attrName>
                                        </p:attrNameLst>
                                      </p:cBhvr>
                                      <p:to>
                                        <p:strVal val="visible"/>
                                      </p:to>
                                    </p:set>
                                    <p:animEffect transition="in" filter="wipe(left)">
                                      <p:cBhvr>
                                        <p:cTn id="271" dur="500"/>
                                        <p:tgtEl>
                                          <p:spTgt spid="132218"/>
                                        </p:tgtEl>
                                      </p:cBhvr>
                                    </p:animEffect>
                                  </p:childTnLst>
                                  <p:subTnLst>
                                    <p:audio>
                                      <p:cMediaNode>
                                        <p:cTn display="0" masterRel="sameClick">
                                          <p:stCondLst>
                                            <p:cond evt="begin" delay="0">
                                              <p:tn val="269"/>
                                            </p:cond>
                                          </p:stCondLst>
                                          <p:endCondLst>
                                            <p:cond evt="onStopAudio" delay="0">
                                              <p:tgtEl>
                                                <p:sldTgt/>
                                              </p:tgtEl>
                                            </p:cond>
                                          </p:endCondLst>
                                        </p:cTn>
                                        <p:tgtEl>
                                          <p:sndTgt r:embed="rId8" name="voltage.wav"/>
                                        </p:tgtEl>
                                      </p:cMediaNode>
                                    </p:audio>
                                  </p:subTnLst>
                                </p:cTn>
                              </p:par>
                            </p:childTnLst>
                          </p:cTn>
                        </p:par>
                      </p:childTnLst>
                    </p:cTn>
                  </p:par>
                  <p:par>
                    <p:cTn id="272" fill="hold" nodeType="clickPar">
                      <p:stCondLst>
                        <p:cond delay="indefinite"/>
                      </p:stCondLst>
                      <p:childTnLst>
                        <p:par>
                          <p:cTn id="273" fill="hold" nodeType="withGroup">
                            <p:stCondLst>
                              <p:cond delay="0"/>
                            </p:stCondLst>
                            <p:childTnLst>
                              <p:par>
                                <p:cTn id="274" presetID="22" presetClass="entr" presetSubtype="1" fill="hold" grpId="0" nodeType="clickEffect">
                                  <p:stCondLst>
                                    <p:cond delay="0"/>
                                  </p:stCondLst>
                                  <p:childTnLst>
                                    <p:set>
                                      <p:cBhvr>
                                        <p:cTn id="275" dur="1" fill="hold">
                                          <p:stCondLst>
                                            <p:cond delay="0"/>
                                          </p:stCondLst>
                                        </p:cTn>
                                        <p:tgtEl>
                                          <p:spTgt spid="132219"/>
                                        </p:tgtEl>
                                        <p:attrNameLst>
                                          <p:attrName>style.visibility</p:attrName>
                                        </p:attrNameLst>
                                      </p:cBhvr>
                                      <p:to>
                                        <p:strVal val="visible"/>
                                      </p:to>
                                    </p:set>
                                    <p:animEffect transition="in" filter="wipe(up)">
                                      <p:cBhvr>
                                        <p:cTn id="276" dur="500"/>
                                        <p:tgtEl>
                                          <p:spTgt spid="132219"/>
                                        </p:tgtEl>
                                      </p:cBhvr>
                                    </p:animEffect>
                                  </p:childTnLst>
                                  <p:subTnLst>
                                    <p:audio>
                                      <p:cMediaNode>
                                        <p:cTn display="0" masterRel="sameClick">
                                          <p:stCondLst>
                                            <p:cond evt="begin" delay="0">
                                              <p:tn val="274"/>
                                            </p:cond>
                                          </p:stCondLst>
                                          <p:endCondLst>
                                            <p:cond evt="onStopAudio" delay="0">
                                              <p:tgtEl>
                                                <p:sldTgt/>
                                              </p:tgtEl>
                                            </p:cond>
                                          </p:endCondLst>
                                        </p:cTn>
                                        <p:tgtEl>
                                          <p:sndTgt r:embed="rId8"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38" grpId="0" animBg="1"/>
      <p:bldP spid="132139" grpId="0" animBg="1"/>
      <p:bldP spid="132140" grpId="0" animBg="1"/>
      <p:bldP spid="132141" grpId="0" animBg="1"/>
      <p:bldP spid="132142" grpId="0" animBg="1"/>
      <p:bldP spid="132143" grpId="0" animBg="1"/>
      <p:bldP spid="132144" grpId="0" animBg="1"/>
      <p:bldP spid="132145" grpId="0" animBg="1"/>
      <p:bldP spid="132146" grpId="0" animBg="1"/>
      <p:bldP spid="132147" grpId="0" animBg="1"/>
      <p:bldP spid="132148" grpId="0" animBg="1"/>
      <p:bldP spid="132149" grpId="0" animBg="1"/>
      <p:bldP spid="132150" grpId="0" animBg="1"/>
      <p:bldP spid="132151" grpId="0" animBg="1"/>
      <p:bldP spid="132152" grpId="0" animBg="1"/>
      <p:bldP spid="132153" grpId="0" animBg="1"/>
      <p:bldP spid="132162" grpId="0" animBg="1"/>
      <p:bldP spid="132163" grpId="0" animBg="1"/>
      <p:bldP spid="132164" grpId="0" animBg="1"/>
      <p:bldP spid="132165" grpId="0" animBg="1"/>
      <p:bldP spid="132166" grpId="0" animBg="1"/>
      <p:bldP spid="132167" grpId="0" animBg="1"/>
      <p:bldP spid="132168" grpId="0" animBg="1"/>
      <p:bldP spid="132169" grpId="0" animBg="1"/>
      <p:bldP spid="132170" grpId="0" animBg="1"/>
      <p:bldP spid="132171" grpId="0" animBg="1"/>
      <p:bldP spid="132172" grpId="0" animBg="1"/>
      <p:bldP spid="132173" grpId="0" animBg="1"/>
      <p:bldP spid="132174" grpId="0" animBg="1"/>
      <p:bldP spid="132175" grpId="0" animBg="1"/>
      <p:bldP spid="132176" grpId="0" animBg="1"/>
      <p:bldP spid="132177" grpId="0" animBg="1"/>
      <p:bldP spid="132190" grpId="0" animBg="1"/>
      <p:bldP spid="132191" grpId="0"/>
      <p:bldP spid="132192" grpId="0"/>
      <p:bldP spid="132193" grpId="0"/>
      <p:bldP spid="132196" grpId="0" animBg="1"/>
      <p:bldP spid="132197" grpId="0" animBg="1"/>
      <p:bldP spid="132198" grpId="0" animBg="1"/>
      <p:bldP spid="132199" grpId="0" animBg="1"/>
      <p:bldP spid="132200" grpId="0" animBg="1"/>
      <p:bldP spid="132201" grpId="0"/>
      <p:bldP spid="132202" grpId="0"/>
      <p:bldP spid="132207" grpId="0" animBg="1"/>
      <p:bldP spid="132208" grpId="0" animBg="1"/>
      <p:bldP spid="132210" grpId="0" animBg="1"/>
      <p:bldP spid="132211" grpId="0" animBg="1"/>
      <p:bldP spid="132212" grpId="0"/>
      <p:bldP spid="132213" grpId="0" animBg="1"/>
      <p:bldP spid="132218" grpId="0" animBg="1"/>
      <p:bldP spid="132219" grpId="0" animBg="1"/>
      <p:bldP spid="1322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latin typeface="Arial"/>
              </a:rPr>
              <a:t>Interpreting diagrams involving refraction</a:t>
            </a:r>
            <a:r>
              <a:rPr lang="en-US" altLang="en-US" dirty="0">
                <a:solidFill>
                  <a:srgbClr val="000000"/>
                </a:solidFill>
                <a:latin typeface="Arial"/>
              </a:rPr>
              <a:t> </a:t>
            </a:r>
            <a:r>
              <a:rPr lang="en-US" altLang="en-US" sz="2000" dirty="0">
                <a:solidFill>
                  <a:srgbClr val="000000"/>
                </a:solidFill>
                <a:latin typeface="Courier New" pitchFamily="49" charset="0"/>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It may help to </a:t>
            </a:r>
            <a:r>
              <a:rPr lang="en-US" altLang="en-US" dirty="0">
                <a:solidFill>
                  <a:srgbClr val="000000"/>
                </a:solidFill>
                <a:latin typeface="+mn-lt"/>
                <a:cs typeface="Times New Roman" pitchFamily="18" charset="0"/>
              </a:rPr>
              <a:t>imagine the ranks of a marching band. </a:t>
            </a:r>
          </a:p>
          <a:p>
            <a:pPr>
              <a:spcBef>
                <a:spcPct val="20000"/>
              </a:spcBef>
              <a:defRPr/>
            </a:pPr>
            <a:r>
              <a:rPr lang="en-US" altLang="en-US" dirty="0">
                <a:solidFill>
                  <a:srgbClr val="000000"/>
                </a:solidFill>
                <a:latin typeface="+mn-lt"/>
                <a:cs typeface="Times New Roman" pitchFamily="18" charset="0"/>
                <a:sym typeface="Symbol" pitchFamily="18" charset="2"/>
              </a:rPr>
              <a:t>Obviously, </a:t>
            </a:r>
            <a:r>
              <a:rPr lang="en-US" altLang="en-US" dirty="0">
                <a:solidFill>
                  <a:srgbClr val="000000"/>
                </a:solidFill>
                <a:latin typeface="+mn-lt"/>
                <a:cs typeface="Times New Roman" pitchFamily="18" charset="0"/>
              </a:rPr>
              <a:t>the                                                                 cadence does                                                                            not change.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Thus the                                                                              period and the                                                                     frequency do                                                                             not change.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But the speed                                                                           and the                                                                            wavelength do                                                                     change.                     </a:t>
            </a:r>
          </a:p>
        </p:txBody>
      </p:sp>
      <p:grpSp>
        <p:nvGrpSpPr>
          <p:cNvPr id="2" name="Group 194"/>
          <p:cNvGrpSpPr>
            <a:grpSpLocks/>
          </p:cNvGrpSpPr>
          <p:nvPr/>
        </p:nvGrpSpPr>
        <p:grpSpPr bwMode="auto">
          <a:xfrm>
            <a:off x="3136900" y="2490788"/>
            <a:ext cx="6008688" cy="4310062"/>
            <a:chOff x="1613" y="1649"/>
            <a:chExt cx="3785" cy="2715"/>
          </a:xfrm>
        </p:grpSpPr>
        <p:grpSp>
          <p:nvGrpSpPr>
            <p:cNvPr id="19546" name="Group 181"/>
            <p:cNvGrpSpPr>
              <a:grpSpLocks/>
            </p:cNvGrpSpPr>
            <p:nvPr/>
          </p:nvGrpSpPr>
          <p:grpSpPr bwMode="auto">
            <a:xfrm>
              <a:off x="1613" y="1699"/>
              <a:ext cx="3709" cy="2621"/>
              <a:chOff x="1613" y="1699"/>
              <a:chExt cx="3709" cy="2621"/>
            </a:xfrm>
          </p:grpSpPr>
          <p:sp>
            <p:nvSpPr>
              <p:cNvPr id="19549" name="Rectangle 179"/>
              <p:cNvSpPr>
                <a:spLocks noChangeArrowheads="1"/>
              </p:cNvSpPr>
              <p:nvPr/>
            </p:nvSpPr>
            <p:spPr bwMode="auto">
              <a:xfrm>
                <a:off x="1613" y="1699"/>
                <a:ext cx="3709" cy="1849"/>
              </a:xfrm>
              <a:prstGeom prst="rect">
                <a:avLst/>
              </a:prstGeom>
              <a:solidFill>
                <a:srgbClr val="777777">
                  <a:alpha val="43137"/>
                </a:srgbClr>
              </a:solidFill>
              <a:ln w="9525">
                <a:noFill/>
                <a:miter lim="800000"/>
                <a:headEnd/>
                <a:tailEnd/>
              </a:ln>
            </p:spPr>
            <p:txBody>
              <a:bodyPr wrap="none" anchor="ctr"/>
              <a:lstStyle/>
              <a:p>
                <a:endParaRPr lang="en-US" altLang="en-US" sz="2000">
                  <a:latin typeface="Courier New" pitchFamily="49" charset="0"/>
                </a:endParaRPr>
              </a:p>
            </p:txBody>
          </p:sp>
          <p:sp>
            <p:nvSpPr>
              <p:cNvPr id="19550" name="Rectangle 180"/>
              <p:cNvSpPr>
                <a:spLocks noChangeArrowheads="1"/>
              </p:cNvSpPr>
              <p:nvPr/>
            </p:nvSpPr>
            <p:spPr bwMode="auto">
              <a:xfrm>
                <a:off x="1613" y="3548"/>
                <a:ext cx="3709" cy="772"/>
              </a:xfrm>
              <a:prstGeom prst="rect">
                <a:avLst/>
              </a:prstGeom>
              <a:solidFill>
                <a:srgbClr val="663300">
                  <a:alpha val="50980"/>
                </a:srgbClr>
              </a:solidFill>
              <a:ln w="9525">
                <a:noFill/>
                <a:miter lim="800000"/>
                <a:headEnd/>
                <a:tailEnd/>
              </a:ln>
            </p:spPr>
            <p:txBody>
              <a:bodyPr wrap="none" anchor="ctr"/>
              <a:lstStyle/>
              <a:p>
                <a:endParaRPr lang="en-US" altLang="en-US" sz="2000">
                  <a:latin typeface="Courier New" pitchFamily="49" charset="0"/>
                </a:endParaRPr>
              </a:p>
            </p:txBody>
          </p:sp>
        </p:grpSp>
        <p:sp>
          <p:nvSpPr>
            <p:cNvPr id="19547" name="Text Box 192"/>
            <p:cNvSpPr txBox="1">
              <a:spLocks noChangeArrowheads="1"/>
            </p:cNvSpPr>
            <p:nvPr/>
          </p:nvSpPr>
          <p:spPr bwMode="auto">
            <a:xfrm>
              <a:off x="4356" y="1649"/>
              <a:ext cx="1025" cy="252"/>
            </a:xfrm>
            <a:prstGeom prst="rect">
              <a:avLst/>
            </a:prstGeom>
            <a:noFill/>
            <a:ln w="9525">
              <a:noFill/>
              <a:miter lim="800000"/>
              <a:headEnd/>
              <a:tailEnd/>
            </a:ln>
          </p:spPr>
          <p:txBody>
            <a:bodyPr wrap="none">
              <a:spAutoFit/>
            </a:bodyPr>
            <a:lstStyle/>
            <a:p>
              <a:pPr>
                <a:defRPr/>
              </a:pPr>
              <a:r>
                <a:rPr lang="en-US" altLang="en-US" sz="2000" dirty="0">
                  <a:latin typeface="+mn-lt"/>
                </a:rPr>
                <a:t>CONCRETE</a:t>
              </a:r>
            </a:p>
          </p:txBody>
        </p:sp>
        <p:sp>
          <p:nvSpPr>
            <p:cNvPr id="19548" name="Text Box 193"/>
            <p:cNvSpPr txBox="1">
              <a:spLocks noChangeArrowheads="1"/>
            </p:cNvSpPr>
            <p:nvPr/>
          </p:nvSpPr>
          <p:spPr bwMode="auto">
            <a:xfrm>
              <a:off x="4430" y="4112"/>
              <a:ext cx="968" cy="252"/>
            </a:xfrm>
            <a:prstGeom prst="rect">
              <a:avLst/>
            </a:prstGeom>
            <a:noFill/>
            <a:ln w="9525">
              <a:noFill/>
              <a:miter lim="800000"/>
              <a:headEnd/>
              <a:tailEnd/>
            </a:ln>
          </p:spPr>
          <p:txBody>
            <a:bodyPr wrap="none">
              <a:spAutoFit/>
            </a:bodyPr>
            <a:lstStyle/>
            <a:p>
              <a:pPr>
                <a:defRPr/>
              </a:pPr>
              <a:r>
                <a:rPr lang="en-US" altLang="en-US" sz="2000">
                  <a:latin typeface="+mn-lt"/>
                </a:rPr>
                <a:t>DEEP MUD</a:t>
              </a:r>
            </a:p>
          </p:txBody>
        </p:sp>
      </p:grpSp>
      <p:sp>
        <p:nvSpPr>
          <p:cNvPr id="19460"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832694" name="Line 182"/>
          <p:cNvSpPr>
            <a:spLocks noChangeShapeType="1"/>
          </p:cNvSpPr>
          <p:nvPr/>
        </p:nvSpPr>
        <p:spPr bwMode="auto">
          <a:xfrm flipH="1">
            <a:off x="3127375" y="2579688"/>
            <a:ext cx="703263" cy="365125"/>
          </a:xfrm>
          <a:prstGeom prst="line">
            <a:avLst/>
          </a:prstGeom>
          <a:noFill/>
          <a:ln w="9525">
            <a:solidFill>
              <a:schemeClr val="tx1"/>
            </a:solidFill>
            <a:round/>
            <a:headEnd/>
            <a:tailEnd/>
          </a:ln>
        </p:spPr>
        <p:txBody>
          <a:bodyPr/>
          <a:lstStyle/>
          <a:p>
            <a:endParaRPr lang="en-US"/>
          </a:p>
        </p:txBody>
      </p:sp>
      <p:sp>
        <p:nvSpPr>
          <p:cNvPr id="832695" name="Line 183"/>
          <p:cNvSpPr>
            <a:spLocks noChangeShapeType="1"/>
          </p:cNvSpPr>
          <p:nvPr/>
        </p:nvSpPr>
        <p:spPr bwMode="auto">
          <a:xfrm flipH="1">
            <a:off x="3136900" y="2574925"/>
            <a:ext cx="1652588" cy="900113"/>
          </a:xfrm>
          <a:prstGeom prst="line">
            <a:avLst/>
          </a:prstGeom>
          <a:noFill/>
          <a:ln w="9525">
            <a:solidFill>
              <a:schemeClr val="tx1"/>
            </a:solidFill>
            <a:round/>
            <a:headEnd/>
            <a:tailEnd/>
          </a:ln>
        </p:spPr>
        <p:txBody>
          <a:bodyPr/>
          <a:lstStyle/>
          <a:p>
            <a:endParaRPr lang="en-US"/>
          </a:p>
        </p:txBody>
      </p:sp>
      <p:sp>
        <p:nvSpPr>
          <p:cNvPr id="832696" name="Line 184"/>
          <p:cNvSpPr>
            <a:spLocks noChangeShapeType="1"/>
          </p:cNvSpPr>
          <p:nvPr/>
        </p:nvSpPr>
        <p:spPr bwMode="auto">
          <a:xfrm flipH="1">
            <a:off x="3190875" y="2574925"/>
            <a:ext cx="2632075" cy="1466850"/>
          </a:xfrm>
          <a:prstGeom prst="line">
            <a:avLst/>
          </a:prstGeom>
          <a:noFill/>
          <a:ln w="9525">
            <a:solidFill>
              <a:schemeClr val="tx1"/>
            </a:solidFill>
            <a:round/>
            <a:headEnd/>
            <a:tailEnd/>
          </a:ln>
        </p:spPr>
        <p:txBody>
          <a:bodyPr/>
          <a:lstStyle/>
          <a:p>
            <a:endParaRPr lang="en-US"/>
          </a:p>
        </p:txBody>
      </p:sp>
      <p:sp>
        <p:nvSpPr>
          <p:cNvPr id="832697" name="Line 185"/>
          <p:cNvSpPr>
            <a:spLocks noChangeShapeType="1"/>
          </p:cNvSpPr>
          <p:nvPr/>
        </p:nvSpPr>
        <p:spPr bwMode="auto">
          <a:xfrm flipH="1">
            <a:off x="3419475" y="2584450"/>
            <a:ext cx="3454400" cy="1941513"/>
          </a:xfrm>
          <a:prstGeom prst="line">
            <a:avLst/>
          </a:prstGeom>
          <a:noFill/>
          <a:ln w="9525">
            <a:solidFill>
              <a:schemeClr val="tx1"/>
            </a:solidFill>
            <a:round/>
            <a:headEnd/>
            <a:tailEnd/>
          </a:ln>
        </p:spPr>
        <p:txBody>
          <a:bodyPr/>
          <a:lstStyle/>
          <a:p>
            <a:endParaRPr lang="en-US"/>
          </a:p>
        </p:txBody>
      </p:sp>
      <p:sp>
        <p:nvSpPr>
          <p:cNvPr id="832698" name="Line 186"/>
          <p:cNvSpPr>
            <a:spLocks noChangeShapeType="1"/>
          </p:cNvSpPr>
          <p:nvPr/>
        </p:nvSpPr>
        <p:spPr bwMode="auto">
          <a:xfrm flipH="1">
            <a:off x="3638550" y="2841625"/>
            <a:ext cx="3792538" cy="2132013"/>
          </a:xfrm>
          <a:prstGeom prst="line">
            <a:avLst/>
          </a:prstGeom>
          <a:noFill/>
          <a:ln w="9525">
            <a:solidFill>
              <a:schemeClr val="tx1"/>
            </a:solidFill>
            <a:round/>
            <a:headEnd/>
            <a:tailEnd/>
          </a:ln>
        </p:spPr>
        <p:txBody>
          <a:bodyPr/>
          <a:lstStyle/>
          <a:p>
            <a:endParaRPr lang="en-US"/>
          </a:p>
        </p:txBody>
      </p:sp>
      <p:sp>
        <p:nvSpPr>
          <p:cNvPr id="832699" name="Line 187"/>
          <p:cNvSpPr>
            <a:spLocks noChangeShapeType="1"/>
          </p:cNvSpPr>
          <p:nvPr/>
        </p:nvSpPr>
        <p:spPr bwMode="auto">
          <a:xfrm flipH="1">
            <a:off x="3903663" y="3289300"/>
            <a:ext cx="3792537" cy="2132013"/>
          </a:xfrm>
          <a:prstGeom prst="line">
            <a:avLst/>
          </a:prstGeom>
          <a:noFill/>
          <a:ln w="9525">
            <a:solidFill>
              <a:schemeClr val="tx1"/>
            </a:solidFill>
            <a:round/>
            <a:headEnd/>
            <a:tailEnd/>
          </a:ln>
        </p:spPr>
        <p:txBody>
          <a:bodyPr/>
          <a:lstStyle/>
          <a:p>
            <a:endParaRPr lang="en-US"/>
          </a:p>
        </p:txBody>
      </p:sp>
      <p:sp>
        <p:nvSpPr>
          <p:cNvPr id="832700" name="Freeform 188"/>
          <p:cNvSpPr>
            <a:spLocks/>
          </p:cNvSpPr>
          <p:nvPr/>
        </p:nvSpPr>
        <p:spPr bwMode="auto">
          <a:xfrm>
            <a:off x="3959225" y="3759200"/>
            <a:ext cx="3978275" cy="1874838"/>
          </a:xfrm>
          <a:custGeom>
            <a:avLst/>
            <a:gdLst>
              <a:gd name="T0" fmla="*/ 2147483647 w 2506"/>
              <a:gd name="T1" fmla="*/ 0 h 1181"/>
              <a:gd name="T2" fmla="*/ 2147483647 w 2506"/>
              <a:gd name="T3" fmla="*/ 2147483647 h 1181"/>
              <a:gd name="T4" fmla="*/ 0 w 2506"/>
              <a:gd name="T5" fmla="*/ 2147483647 h 1181"/>
              <a:gd name="T6" fmla="*/ 0 60000 65536"/>
              <a:gd name="T7" fmla="*/ 0 60000 65536"/>
              <a:gd name="T8" fmla="*/ 0 60000 65536"/>
              <a:gd name="T9" fmla="*/ 0 w 2506"/>
              <a:gd name="T10" fmla="*/ 0 h 1181"/>
              <a:gd name="T11" fmla="*/ 2506 w 2506"/>
              <a:gd name="T12" fmla="*/ 1181 h 1181"/>
            </a:gdLst>
            <a:ahLst/>
            <a:cxnLst>
              <a:cxn ang="T6">
                <a:pos x="T0" y="T1"/>
              </a:cxn>
              <a:cxn ang="T7">
                <a:pos x="T2" y="T3"/>
              </a:cxn>
              <a:cxn ang="T8">
                <a:pos x="T4" y="T5"/>
              </a:cxn>
            </a:cxnLst>
            <a:rect l="T9" t="T10" r="T11" b="T12"/>
            <a:pathLst>
              <a:path w="2506" h="1181">
                <a:moveTo>
                  <a:pt x="2506" y="0"/>
                </a:moveTo>
                <a:lnTo>
                  <a:pt x="697" y="1037"/>
                </a:lnTo>
                <a:lnTo>
                  <a:pt x="0" y="1181"/>
                </a:lnTo>
              </a:path>
            </a:pathLst>
          </a:custGeom>
          <a:noFill/>
          <a:ln w="9525">
            <a:solidFill>
              <a:schemeClr val="tx1"/>
            </a:solidFill>
            <a:round/>
            <a:headEnd/>
            <a:tailEnd/>
          </a:ln>
        </p:spPr>
        <p:txBody>
          <a:bodyPr/>
          <a:lstStyle/>
          <a:p>
            <a:endParaRPr lang="en-US"/>
          </a:p>
        </p:txBody>
      </p:sp>
      <p:sp>
        <p:nvSpPr>
          <p:cNvPr id="832701" name="Freeform 189"/>
          <p:cNvSpPr>
            <a:spLocks/>
          </p:cNvSpPr>
          <p:nvPr/>
        </p:nvSpPr>
        <p:spPr bwMode="auto">
          <a:xfrm>
            <a:off x="4032250" y="4189413"/>
            <a:ext cx="4143375" cy="1627187"/>
          </a:xfrm>
          <a:custGeom>
            <a:avLst/>
            <a:gdLst>
              <a:gd name="T0" fmla="*/ 2147483647 w 2610"/>
              <a:gd name="T1" fmla="*/ 0 h 1025"/>
              <a:gd name="T2" fmla="*/ 2147483647 w 2610"/>
              <a:gd name="T3" fmla="*/ 2147483647 h 1025"/>
              <a:gd name="T4" fmla="*/ 0 w 2610"/>
              <a:gd name="T5" fmla="*/ 2147483647 h 1025"/>
              <a:gd name="T6" fmla="*/ 0 60000 65536"/>
              <a:gd name="T7" fmla="*/ 0 60000 65536"/>
              <a:gd name="T8" fmla="*/ 0 60000 65536"/>
              <a:gd name="T9" fmla="*/ 0 w 2610"/>
              <a:gd name="T10" fmla="*/ 0 h 1025"/>
              <a:gd name="T11" fmla="*/ 2610 w 2610"/>
              <a:gd name="T12" fmla="*/ 1025 h 1025"/>
            </a:gdLst>
            <a:ahLst/>
            <a:cxnLst>
              <a:cxn ang="T6">
                <a:pos x="T0" y="T1"/>
              </a:cxn>
              <a:cxn ang="T7">
                <a:pos x="T2" y="T3"/>
              </a:cxn>
              <a:cxn ang="T8">
                <a:pos x="T4" y="T5"/>
              </a:cxn>
            </a:cxnLst>
            <a:rect l="T9" t="T10" r="T11" b="T12"/>
            <a:pathLst>
              <a:path w="2610" h="1025">
                <a:moveTo>
                  <a:pt x="2610" y="0"/>
                </a:moveTo>
                <a:lnTo>
                  <a:pt x="1250" y="795"/>
                </a:lnTo>
                <a:lnTo>
                  <a:pt x="0" y="1025"/>
                </a:lnTo>
              </a:path>
            </a:pathLst>
          </a:custGeom>
          <a:noFill/>
          <a:ln w="9525">
            <a:solidFill>
              <a:schemeClr val="tx1"/>
            </a:solidFill>
            <a:round/>
            <a:headEnd/>
            <a:tailEnd/>
          </a:ln>
        </p:spPr>
        <p:txBody>
          <a:bodyPr/>
          <a:lstStyle/>
          <a:p>
            <a:endParaRPr lang="en-US"/>
          </a:p>
        </p:txBody>
      </p:sp>
      <p:sp>
        <p:nvSpPr>
          <p:cNvPr id="832702" name="Freeform 190"/>
          <p:cNvSpPr>
            <a:spLocks/>
          </p:cNvSpPr>
          <p:nvPr/>
        </p:nvSpPr>
        <p:spPr bwMode="auto">
          <a:xfrm>
            <a:off x="4151313" y="4627563"/>
            <a:ext cx="4270375" cy="1381125"/>
          </a:xfrm>
          <a:custGeom>
            <a:avLst/>
            <a:gdLst>
              <a:gd name="T0" fmla="*/ 2147483647 w 2690"/>
              <a:gd name="T1" fmla="*/ 0 h 870"/>
              <a:gd name="T2" fmla="*/ 2147483647 w 2690"/>
              <a:gd name="T3" fmla="*/ 2147483647 h 870"/>
              <a:gd name="T4" fmla="*/ 0 w 2690"/>
              <a:gd name="T5" fmla="*/ 2147483647 h 870"/>
              <a:gd name="T6" fmla="*/ 0 60000 65536"/>
              <a:gd name="T7" fmla="*/ 0 60000 65536"/>
              <a:gd name="T8" fmla="*/ 0 60000 65536"/>
              <a:gd name="T9" fmla="*/ 0 w 2690"/>
              <a:gd name="T10" fmla="*/ 0 h 870"/>
              <a:gd name="T11" fmla="*/ 2690 w 2690"/>
              <a:gd name="T12" fmla="*/ 870 h 870"/>
            </a:gdLst>
            <a:ahLst/>
            <a:cxnLst>
              <a:cxn ang="T6">
                <a:pos x="T0" y="T1"/>
              </a:cxn>
              <a:cxn ang="T7">
                <a:pos x="T2" y="T3"/>
              </a:cxn>
              <a:cxn ang="T8">
                <a:pos x="T4" y="T5"/>
              </a:cxn>
            </a:cxnLst>
            <a:rect l="T9" t="T10" r="T11" b="T12"/>
            <a:pathLst>
              <a:path w="2690" h="870">
                <a:moveTo>
                  <a:pt x="2690" y="0"/>
                </a:moveTo>
                <a:lnTo>
                  <a:pt x="1619" y="547"/>
                </a:lnTo>
                <a:lnTo>
                  <a:pt x="0" y="870"/>
                </a:lnTo>
              </a:path>
            </a:pathLst>
          </a:custGeom>
          <a:noFill/>
          <a:ln w="9525">
            <a:solidFill>
              <a:schemeClr val="tx1"/>
            </a:solidFill>
            <a:round/>
            <a:headEnd/>
            <a:tailEnd/>
          </a:ln>
        </p:spPr>
        <p:txBody>
          <a:bodyPr/>
          <a:lstStyle/>
          <a:p>
            <a:endParaRPr lang="en-US"/>
          </a:p>
        </p:txBody>
      </p:sp>
      <p:sp>
        <p:nvSpPr>
          <p:cNvPr id="832703" name="Freeform 191"/>
          <p:cNvSpPr>
            <a:spLocks/>
          </p:cNvSpPr>
          <p:nvPr/>
        </p:nvSpPr>
        <p:spPr bwMode="auto">
          <a:xfrm>
            <a:off x="4233863" y="5094288"/>
            <a:ext cx="4452937" cy="1106487"/>
          </a:xfrm>
          <a:custGeom>
            <a:avLst/>
            <a:gdLst>
              <a:gd name="T0" fmla="*/ 2147483647 w 2805"/>
              <a:gd name="T1" fmla="*/ 0 h 697"/>
              <a:gd name="T2" fmla="*/ 2147483647 w 2805"/>
              <a:gd name="T3" fmla="*/ 2147483647 h 697"/>
              <a:gd name="T4" fmla="*/ 0 w 2805"/>
              <a:gd name="T5" fmla="*/ 2147483647 h 697"/>
              <a:gd name="T6" fmla="*/ 0 60000 65536"/>
              <a:gd name="T7" fmla="*/ 0 60000 65536"/>
              <a:gd name="T8" fmla="*/ 0 60000 65536"/>
              <a:gd name="T9" fmla="*/ 0 w 2805"/>
              <a:gd name="T10" fmla="*/ 0 h 697"/>
              <a:gd name="T11" fmla="*/ 2805 w 2805"/>
              <a:gd name="T12" fmla="*/ 697 h 697"/>
            </a:gdLst>
            <a:ahLst/>
            <a:cxnLst>
              <a:cxn ang="T6">
                <a:pos x="T0" y="T1"/>
              </a:cxn>
              <a:cxn ang="T7">
                <a:pos x="T2" y="T3"/>
              </a:cxn>
              <a:cxn ang="T8">
                <a:pos x="T4" y="T5"/>
              </a:cxn>
            </a:cxnLst>
            <a:rect l="T9" t="T10" r="T11" b="T12"/>
            <a:pathLst>
              <a:path w="2805" h="697">
                <a:moveTo>
                  <a:pt x="2805" y="0"/>
                </a:moveTo>
                <a:lnTo>
                  <a:pt x="2477" y="196"/>
                </a:lnTo>
                <a:lnTo>
                  <a:pt x="0" y="697"/>
                </a:lnTo>
              </a:path>
            </a:pathLst>
          </a:custGeom>
          <a:noFill/>
          <a:ln w="9525">
            <a:solidFill>
              <a:schemeClr val="tx1"/>
            </a:solidFill>
            <a:round/>
            <a:headEnd/>
            <a:tailEnd/>
          </a:ln>
        </p:spPr>
        <p:txBody>
          <a:bodyPr/>
          <a:lstStyle/>
          <a:p>
            <a:endParaRPr lang="en-US"/>
          </a:p>
        </p:txBody>
      </p:sp>
      <p:grpSp>
        <p:nvGrpSpPr>
          <p:cNvPr id="4" name="Group 90"/>
          <p:cNvGrpSpPr>
            <a:grpSpLocks/>
          </p:cNvGrpSpPr>
          <p:nvPr/>
        </p:nvGrpSpPr>
        <p:grpSpPr bwMode="auto">
          <a:xfrm>
            <a:off x="3525838" y="2708275"/>
            <a:ext cx="4086225" cy="2355850"/>
            <a:chOff x="1872" y="1779"/>
            <a:chExt cx="2574" cy="1484"/>
          </a:xfrm>
        </p:grpSpPr>
        <p:pic>
          <p:nvPicPr>
            <p:cNvPr id="18514" name="Picture 8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05" y="2361"/>
              <a:ext cx="186" cy="162"/>
            </a:xfrm>
            <a:prstGeom prst="rect">
              <a:avLst/>
            </a:prstGeom>
            <a:ln>
              <a:noFill/>
            </a:ln>
            <a:effectLst>
              <a:outerShdw blurRad="292100" dist="139700" dir="2700000" algn="tl" rotWithShape="0">
                <a:srgbClr val="333333">
                  <a:alpha val="65000"/>
                </a:srgbClr>
              </a:outerShdw>
            </a:effectLst>
          </p:spPr>
        </p:pic>
        <p:pic>
          <p:nvPicPr>
            <p:cNvPr id="18515" name="Picture 8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12" y="1779"/>
              <a:ext cx="234" cy="222"/>
            </a:xfrm>
            <a:prstGeom prst="rect">
              <a:avLst/>
            </a:prstGeom>
            <a:ln>
              <a:noFill/>
            </a:ln>
            <a:effectLst>
              <a:outerShdw blurRad="292100" dist="139700" dir="2700000" algn="tl" rotWithShape="0">
                <a:srgbClr val="333333">
                  <a:alpha val="65000"/>
                </a:srgbClr>
              </a:outerShdw>
            </a:effectLst>
          </p:spPr>
        </p:pic>
        <p:pic>
          <p:nvPicPr>
            <p:cNvPr id="18516" name="Picture 8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85" y="1965"/>
              <a:ext cx="186" cy="162"/>
            </a:xfrm>
            <a:prstGeom prst="rect">
              <a:avLst/>
            </a:prstGeom>
            <a:ln>
              <a:noFill/>
            </a:ln>
            <a:effectLst>
              <a:outerShdw blurRad="292100" dist="139700" dir="2700000" algn="tl" rotWithShape="0">
                <a:srgbClr val="333333">
                  <a:alpha val="65000"/>
                </a:srgbClr>
              </a:outerShdw>
            </a:effectLst>
          </p:spPr>
        </p:pic>
        <p:pic>
          <p:nvPicPr>
            <p:cNvPr id="18517" name="Picture 8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40" y="2161"/>
              <a:ext cx="186" cy="162"/>
            </a:xfrm>
            <a:prstGeom prst="rect">
              <a:avLst/>
            </a:prstGeom>
            <a:ln>
              <a:noFill/>
            </a:ln>
            <a:effectLst>
              <a:outerShdw blurRad="292100" dist="139700" dir="2700000" algn="tl" rotWithShape="0">
                <a:srgbClr val="333333">
                  <a:alpha val="65000"/>
                </a:srgbClr>
              </a:outerShdw>
            </a:effectLst>
          </p:spPr>
        </p:pic>
        <p:pic>
          <p:nvPicPr>
            <p:cNvPr id="18518" name="Picture 8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69" y="2547"/>
              <a:ext cx="186" cy="162"/>
            </a:xfrm>
            <a:prstGeom prst="rect">
              <a:avLst/>
            </a:prstGeom>
            <a:ln>
              <a:noFill/>
            </a:ln>
            <a:effectLst>
              <a:outerShdw blurRad="292100" dist="139700" dir="2700000" algn="tl" rotWithShape="0">
                <a:srgbClr val="333333">
                  <a:alpha val="65000"/>
                </a:srgbClr>
              </a:outerShdw>
            </a:effectLst>
          </p:spPr>
        </p:pic>
        <p:pic>
          <p:nvPicPr>
            <p:cNvPr id="18519" name="Picture 8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21" y="2734"/>
              <a:ext cx="186" cy="162"/>
            </a:xfrm>
            <a:prstGeom prst="rect">
              <a:avLst/>
            </a:prstGeom>
            <a:ln>
              <a:noFill/>
            </a:ln>
            <a:effectLst>
              <a:outerShdw blurRad="292100" dist="139700" dir="2700000" algn="tl" rotWithShape="0">
                <a:srgbClr val="333333">
                  <a:alpha val="65000"/>
                </a:srgbClr>
              </a:outerShdw>
            </a:effectLst>
          </p:spPr>
        </p:pic>
        <p:pic>
          <p:nvPicPr>
            <p:cNvPr id="18520" name="Picture 8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79" y="2921"/>
              <a:ext cx="186" cy="162"/>
            </a:xfrm>
            <a:prstGeom prst="rect">
              <a:avLst/>
            </a:prstGeom>
            <a:ln>
              <a:noFill/>
            </a:ln>
            <a:effectLst>
              <a:outerShdw blurRad="292100" dist="139700" dir="2700000" algn="tl" rotWithShape="0">
                <a:srgbClr val="333333">
                  <a:alpha val="65000"/>
                </a:srgbClr>
              </a:outerShdw>
            </a:effectLst>
          </p:spPr>
        </p:pic>
        <p:pic>
          <p:nvPicPr>
            <p:cNvPr id="18521" name="Picture 8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72" y="3101"/>
              <a:ext cx="186" cy="162"/>
            </a:xfrm>
            <a:prstGeom prst="rect">
              <a:avLst/>
            </a:prstGeom>
            <a:ln>
              <a:noFill/>
            </a:ln>
            <a:effectLst>
              <a:outerShdw blurRad="292100" dist="139700" dir="2700000" algn="tl" rotWithShape="0">
                <a:srgbClr val="333333">
                  <a:alpha val="65000"/>
                </a:srgbClr>
              </a:outerShdw>
            </a:effectLst>
          </p:spPr>
        </p:pic>
      </p:grpSp>
      <p:grpSp>
        <p:nvGrpSpPr>
          <p:cNvPr id="5" name="Group 91"/>
          <p:cNvGrpSpPr>
            <a:grpSpLocks/>
          </p:cNvGrpSpPr>
          <p:nvPr/>
        </p:nvGrpSpPr>
        <p:grpSpPr bwMode="auto">
          <a:xfrm>
            <a:off x="3767138" y="3170238"/>
            <a:ext cx="4086225" cy="2355850"/>
            <a:chOff x="1872" y="1779"/>
            <a:chExt cx="2574" cy="1484"/>
          </a:xfrm>
        </p:grpSpPr>
        <p:pic>
          <p:nvPicPr>
            <p:cNvPr id="18506" name="Picture 9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05" y="2361"/>
              <a:ext cx="186" cy="162"/>
            </a:xfrm>
            <a:prstGeom prst="rect">
              <a:avLst/>
            </a:prstGeom>
            <a:ln>
              <a:noFill/>
            </a:ln>
            <a:effectLst>
              <a:outerShdw blurRad="292100" dist="139700" dir="2700000" algn="tl" rotWithShape="0">
                <a:srgbClr val="333333">
                  <a:alpha val="65000"/>
                </a:srgbClr>
              </a:outerShdw>
            </a:effectLst>
          </p:spPr>
        </p:pic>
        <p:pic>
          <p:nvPicPr>
            <p:cNvPr id="18507" name="Picture 9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12" y="1779"/>
              <a:ext cx="234" cy="222"/>
            </a:xfrm>
            <a:prstGeom prst="rect">
              <a:avLst/>
            </a:prstGeom>
            <a:ln>
              <a:noFill/>
            </a:ln>
            <a:effectLst>
              <a:outerShdw blurRad="292100" dist="139700" dir="2700000" algn="tl" rotWithShape="0">
                <a:srgbClr val="333333">
                  <a:alpha val="65000"/>
                </a:srgbClr>
              </a:outerShdw>
            </a:effectLst>
          </p:spPr>
        </p:pic>
        <p:pic>
          <p:nvPicPr>
            <p:cNvPr id="18508" name="Picture 9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85" y="1965"/>
              <a:ext cx="186" cy="162"/>
            </a:xfrm>
            <a:prstGeom prst="rect">
              <a:avLst/>
            </a:prstGeom>
            <a:ln>
              <a:noFill/>
            </a:ln>
            <a:effectLst>
              <a:outerShdw blurRad="292100" dist="139700" dir="2700000" algn="tl" rotWithShape="0">
                <a:srgbClr val="333333">
                  <a:alpha val="65000"/>
                </a:srgbClr>
              </a:outerShdw>
            </a:effectLst>
          </p:spPr>
        </p:pic>
        <p:pic>
          <p:nvPicPr>
            <p:cNvPr id="18509" name="Picture 9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40" y="2161"/>
              <a:ext cx="186" cy="162"/>
            </a:xfrm>
            <a:prstGeom prst="rect">
              <a:avLst/>
            </a:prstGeom>
            <a:ln>
              <a:noFill/>
            </a:ln>
            <a:effectLst>
              <a:outerShdw blurRad="292100" dist="139700" dir="2700000" algn="tl" rotWithShape="0">
                <a:srgbClr val="333333">
                  <a:alpha val="65000"/>
                </a:srgbClr>
              </a:outerShdw>
            </a:effectLst>
          </p:spPr>
        </p:pic>
        <p:pic>
          <p:nvPicPr>
            <p:cNvPr id="18510" name="Picture 9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69" y="2547"/>
              <a:ext cx="186" cy="162"/>
            </a:xfrm>
            <a:prstGeom prst="rect">
              <a:avLst/>
            </a:prstGeom>
            <a:ln>
              <a:noFill/>
            </a:ln>
            <a:effectLst>
              <a:outerShdw blurRad="292100" dist="139700" dir="2700000" algn="tl" rotWithShape="0">
                <a:srgbClr val="333333">
                  <a:alpha val="65000"/>
                </a:srgbClr>
              </a:outerShdw>
            </a:effectLst>
          </p:spPr>
        </p:pic>
        <p:pic>
          <p:nvPicPr>
            <p:cNvPr id="18511" name="Picture 9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21" y="2734"/>
              <a:ext cx="186" cy="162"/>
            </a:xfrm>
            <a:prstGeom prst="rect">
              <a:avLst/>
            </a:prstGeom>
            <a:ln>
              <a:noFill/>
            </a:ln>
            <a:effectLst>
              <a:outerShdw blurRad="292100" dist="139700" dir="2700000" algn="tl" rotWithShape="0">
                <a:srgbClr val="333333">
                  <a:alpha val="65000"/>
                </a:srgbClr>
              </a:outerShdw>
            </a:effectLst>
          </p:spPr>
        </p:pic>
        <p:pic>
          <p:nvPicPr>
            <p:cNvPr id="18512" name="Picture 9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79" y="2921"/>
              <a:ext cx="186" cy="162"/>
            </a:xfrm>
            <a:prstGeom prst="rect">
              <a:avLst/>
            </a:prstGeom>
            <a:ln>
              <a:noFill/>
            </a:ln>
            <a:effectLst>
              <a:outerShdw blurRad="292100" dist="139700" dir="2700000" algn="tl" rotWithShape="0">
                <a:srgbClr val="333333">
                  <a:alpha val="65000"/>
                </a:srgbClr>
              </a:outerShdw>
            </a:effectLst>
          </p:spPr>
        </p:pic>
        <p:pic>
          <p:nvPicPr>
            <p:cNvPr id="18513" name="Picture 9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72" y="3101"/>
              <a:ext cx="186" cy="162"/>
            </a:xfrm>
            <a:prstGeom prst="rect">
              <a:avLst/>
            </a:prstGeom>
            <a:ln>
              <a:noFill/>
            </a:ln>
            <a:effectLst>
              <a:outerShdw blurRad="292100" dist="139700" dir="2700000" algn="tl" rotWithShape="0">
                <a:srgbClr val="333333">
                  <a:alpha val="65000"/>
                </a:srgbClr>
              </a:outerShdw>
            </a:effectLst>
          </p:spPr>
        </p:pic>
      </p:grpSp>
      <p:grpSp>
        <p:nvGrpSpPr>
          <p:cNvPr id="6" name="Group 111"/>
          <p:cNvGrpSpPr>
            <a:grpSpLocks/>
          </p:cNvGrpSpPr>
          <p:nvPr/>
        </p:nvGrpSpPr>
        <p:grpSpPr bwMode="auto">
          <a:xfrm>
            <a:off x="3802063" y="3654425"/>
            <a:ext cx="4319587" cy="2116138"/>
            <a:chOff x="2046" y="2375"/>
            <a:chExt cx="2721" cy="1333"/>
          </a:xfrm>
        </p:grpSpPr>
        <p:pic>
          <p:nvPicPr>
            <p:cNvPr id="18498" name="Picture 10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26" y="2957"/>
              <a:ext cx="186" cy="162"/>
            </a:xfrm>
            <a:prstGeom prst="rect">
              <a:avLst/>
            </a:prstGeom>
            <a:ln>
              <a:noFill/>
            </a:ln>
            <a:effectLst>
              <a:outerShdw blurRad="292100" dist="139700" dir="2700000" algn="tl" rotWithShape="0">
                <a:srgbClr val="333333">
                  <a:alpha val="65000"/>
                </a:srgbClr>
              </a:outerShdw>
            </a:effectLst>
          </p:spPr>
        </p:pic>
        <p:pic>
          <p:nvPicPr>
            <p:cNvPr id="18499" name="Picture 10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533" y="2375"/>
              <a:ext cx="234" cy="222"/>
            </a:xfrm>
            <a:prstGeom prst="rect">
              <a:avLst/>
            </a:prstGeom>
            <a:ln>
              <a:noFill/>
            </a:ln>
            <a:effectLst>
              <a:outerShdw blurRad="292100" dist="139700" dir="2700000" algn="tl" rotWithShape="0">
                <a:srgbClr val="333333">
                  <a:alpha val="65000"/>
                </a:srgbClr>
              </a:outerShdw>
            </a:effectLst>
          </p:spPr>
        </p:pic>
        <p:pic>
          <p:nvPicPr>
            <p:cNvPr id="18500" name="Picture 10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206" y="2561"/>
              <a:ext cx="186" cy="162"/>
            </a:xfrm>
            <a:prstGeom prst="rect">
              <a:avLst/>
            </a:prstGeom>
            <a:ln>
              <a:noFill/>
            </a:ln>
            <a:effectLst>
              <a:outerShdw blurRad="292100" dist="139700" dir="2700000" algn="tl" rotWithShape="0">
                <a:srgbClr val="333333">
                  <a:alpha val="65000"/>
                </a:srgbClr>
              </a:outerShdw>
            </a:effectLst>
          </p:spPr>
        </p:pic>
        <p:pic>
          <p:nvPicPr>
            <p:cNvPr id="18501" name="Picture 10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61" y="2757"/>
              <a:ext cx="186" cy="162"/>
            </a:xfrm>
            <a:prstGeom prst="rect">
              <a:avLst/>
            </a:prstGeom>
            <a:ln>
              <a:noFill/>
            </a:ln>
            <a:effectLst>
              <a:outerShdw blurRad="292100" dist="139700" dir="2700000" algn="tl" rotWithShape="0">
                <a:srgbClr val="333333">
                  <a:alpha val="65000"/>
                </a:srgbClr>
              </a:outerShdw>
            </a:effectLst>
          </p:spPr>
        </p:pic>
        <p:pic>
          <p:nvPicPr>
            <p:cNvPr id="18502" name="Picture 10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190" y="3143"/>
              <a:ext cx="186" cy="162"/>
            </a:xfrm>
            <a:prstGeom prst="rect">
              <a:avLst/>
            </a:prstGeom>
            <a:ln>
              <a:noFill/>
            </a:ln>
            <a:effectLst>
              <a:outerShdw blurRad="292100" dist="139700" dir="2700000" algn="tl" rotWithShape="0">
                <a:srgbClr val="333333">
                  <a:alpha val="65000"/>
                </a:srgbClr>
              </a:outerShdw>
            </a:effectLst>
          </p:spPr>
        </p:pic>
        <p:pic>
          <p:nvPicPr>
            <p:cNvPr id="18503" name="Picture 10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42" y="3330"/>
              <a:ext cx="186" cy="162"/>
            </a:xfrm>
            <a:prstGeom prst="rect">
              <a:avLst/>
            </a:prstGeom>
            <a:ln>
              <a:noFill/>
            </a:ln>
            <a:effectLst>
              <a:outerShdw blurRad="292100" dist="139700" dir="2700000" algn="tl" rotWithShape="0">
                <a:srgbClr val="333333">
                  <a:alpha val="65000"/>
                </a:srgbClr>
              </a:outerShdw>
            </a:effectLst>
          </p:spPr>
        </p:pic>
        <p:pic>
          <p:nvPicPr>
            <p:cNvPr id="18504" name="Picture 10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046" y="3540"/>
              <a:ext cx="198" cy="168"/>
            </a:xfrm>
            <a:prstGeom prst="rect">
              <a:avLst/>
            </a:prstGeom>
            <a:ln>
              <a:noFill/>
            </a:ln>
            <a:effectLst>
              <a:outerShdw blurRad="292100" dist="139700" dir="2700000" algn="tl" rotWithShape="0">
                <a:srgbClr val="333333">
                  <a:alpha val="65000"/>
                </a:srgbClr>
              </a:outerShdw>
            </a:effectLst>
          </p:spPr>
        </p:pic>
        <p:pic>
          <p:nvPicPr>
            <p:cNvPr id="18505" name="Picture 1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423" y="3459"/>
              <a:ext cx="198" cy="168"/>
            </a:xfrm>
            <a:prstGeom prst="rect">
              <a:avLst/>
            </a:prstGeom>
            <a:ln>
              <a:noFill/>
            </a:ln>
            <a:effectLst>
              <a:outerShdw blurRad="292100" dist="139700" dir="2700000" algn="tl" rotWithShape="0">
                <a:srgbClr val="333333">
                  <a:alpha val="65000"/>
                </a:srgbClr>
              </a:outerShdw>
            </a:effectLst>
          </p:spPr>
        </p:pic>
      </p:grpSp>
      <p:grpSp>
        <p:nvGrpSpPr>
          <p:cNvPr id="7" name="Group 122"/>
          <p:cNvGrpSpPr>
            <a:grpSpLocks/>
          </p:cNvGrpSpPr>
          <p:nvPr/>
        </p:nvGrpSpPr>
        <p:grpSpPr bwMode="auto">
          <a:xfrm>
            <a:off x="3889375" y="4086225"/>
            <a:ext cx="4470400" cy="1862138"/>
            <a:chOff x="2101" y="2647"/>
            <a:chExt cx="2816" cy="1173"/>
          </a:xfrm>
        </p:grpSpPr>
        <p:pic>
          <p:nvPicPr>
            <p:cNvPr id="18490" name="Picture 1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76" y="3229"/>
              <a:ext cx="186" cy="162"/>
            </a:xfrm>
            <a:prstGeom prst="rect">
              <a:avLst/>
            </a:prstGeom>
            <a:ln>
              <a:noFill/>
            </a:ln>
            <a:effectLst>
              <a:outerShdw blurRad="292100" dist="139700" dir="2700000" algn="tl" rotWithShape="0">
                <a:srgbClr val="333333">
                  <a:alpha val="65000"/>
                </a:srgbClr>
              </a:outerShdw>
            </a:effectLst>
          </p:spPr>
        </p:pic>
        <p:pic>
          <p:nvPicPr>
            <p:cNvPr id="18491" name="Picture 1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83" y="2647"/>
              <a:ext cx="234" cy="222"/>
            </a:xfrm>
            <a:prstGeom prst="rect">
              <a:avLst/>
            </a:prstGeom>
            <a:ln>
              <a:noFill/>
            </a:ln>
            <a:effectLst>
              <a:outerShdw blurRad="292100" dist="139700" dir="2700000" algn="tl" rotWithShape="0">
                <a:srgbClr val="333333">
                  <a:alpha val="65000"/>
                </a:srgbClr>
              </a:outerShdw>
            </a:effectLst>
          </p:spPr>
        </p:pic>
        <p:pic>
          <p:nvPicPr>
            <p:cNvPr id="18492" name="Picture 1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356" y="2833"/>
              <a:ext cx="186" cy="162"/>
            </a:xfrm>
            <a:prstGeom prst="rect">
              <a:avLst/>
            </a:prstGeom>
            <a:ln>
              <a:noFill/>
            </a:ln>
            <a:effectLst>
              <a:outerShdw blurRad="292100" dist="139700" dir="2700000" algn="tl" rotWithShape="0">
                <a:srgbClr val="333333">
                  <a:alpha val="65000"/>
                </a:srgbClr>
              </a:outerShdw>
            </a:effectLst>
          </p:spPr>
        </p:pic>
        <p:pic>
          <p:nvPicPr>
            <p:cNvPr id="18493" name="Picture 1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11" y="3029"/>
              <a:ext cx="186" cy="162"/>
            </a:xfrm>
            <a:prstGeom prst="rect">
              <a:avLst/>
            </a:prstGeom>
            <a:ln>
              <a:noFill/>
            </a:ln>
            <a:effectLst>
              <a:outerShdw blurRad="292100" dist="139700" dir="2700000" algn="tl" rotWithShape="0">
                <a:srgbClr val="333333">
                  <a:alpha val="65000"/>
                </a:srgbClr>
              </a:outerShdw>
            </a:effectLst>
          </p:spPr>
        </p:pic>
        <p:pic>
          <p:nvPicPr>
            <p:cNvPr id="18494" name="Picture 1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40" y="3415"/>
              <a:ext cx="186" cy="162"/>
            </a:xfrm>
            <a:prstGeom prst="rect">
              <a:avLst/>
            </a:prstGeom>
            <a:ln>
              <a:noFill/>
            </a:ln>
            <a:effectLst>
              <a:outerShdw blurRad="292100" dist="139700" dir="2700000" algn="tl" rotWithShape="0">
                <a:srgbClr val="333333">
                  <a:alpha val="65000"/>
                </a:srgbClr>
              </a:outerShdw>
            </a:effectLst>
          </p:spPr>
        </p:pic>
        <p:pic>
          <p:nvPicPr>
            <p:cNvPr id="18495" name="Picture 1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101" y="3652"/>
              <a:ext cx="198" cy="168"/>
            </a:xfrm>
            <a:prstGeom prst="rect">
              <a:avLst/>
            </a:prstGeom>
            <a:ln>
              <a:noFill/>
            </a:ln>
            <a:effectLst>
              <a:outerShdw blurRad="292100" dist="139700" dir="2700000" algn="tl" rotWithShape="0">
                <a:srgbClr val="333333">
                  <a:alpha val="65000"/>
                </a:srgbClr>
              </a:outerShdw>
            </a:effectLst>
          </p:spPr>
        </p:pic>
        <p:pic>
          <p:nvPicPr>
            <p:cNvPr id="18496" name="Picture 12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472" y="3583"/>
              <a:ext cx="198" cy="168"/>
            </a:xfrm>
            <a:prstGeom prst="rect">
              <a:avLst/>
            </a:prstGeom>
            <a:ln>
              <a:noFill/>
            </a:ln>
            <a:effectLst>
              <a:outerShdw blurRad="292100" dist="139700" dir="2700000" algn="tl" rotWithShape="0">
                <a:srgbClr val="333333">
                  <a:alpha val="65000"/>
                </a:srgbClr>
              </a:outerShdw>
            </a:effectLst>
          </p:spPr>
        </p:pic>
        <p:pic>
          <p:nvPicPr>
            <p:cNvPr id="18497" name="Picture 12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884" y="3508"/>
              <a:ext cx="198" cy="168"/>
            </a:xfrm>
            <a:prstGeom prst="rect">
              <a:avLst/>
            </a:prstGeom>
            <a:ln>
              <a:noFill/>
            </a:ln>
            <a:effectLst>
              <a:outerShdw blurRad="292100" dist="139700" dir="2700000" algn="tl" rotWithShape="0">
                <a:srgbClr val="333333">
                  <a:alpha val="65000"/>
                </a:srgbClr>
              </a:outerShdw>
            </a:effectLst>
          </p:spPr>
        </p:pic>
      </p:grpSp>
      <p:grpSp>
        <p:nvGrpSpPr>
          <p:cNvPr id="8" name="Group 135"/>
          <p:cNvGrpSpPr>
            <a:grpSpLocks/>
          </p:cNvGrpSpPr>
          <p:nvPr/>
        </p:nvGrpSpPr>
        <p:grpSpPr bwMode="auto">
          <a:xfrm>
            <a:off x="3984625" y="4513263"/>
            <a:ext cx="4621213" cy="1635125"/>
            <a:chOff x="2161" y="2916"/>
            <a:chExt cx="2911" cy="1030"/>
          </a:xfrm>
        </p:grpSpPr>
        <p:pic>
          <p:nvPicPr>
            <p:cNvPr id="18482" name="Picture 12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838" y="2916"/>
              <a:ext cx="234" cy="222"/>
            </a:xfrm>
            <a:prstGeom prst="rect">
              <a:avLst/>
            </a:prstGeom>
            <a:ln>
              <a:noFill/>
            </a:ln>
            <a:effectLst>
              <a:outerShdw blurRad="292100" dist="139700" dir="2700000" algn="tl" rotWithShape="0">
                <a:srgbClr val="333333">
                  <a:alpha val="65000"/>
                </a:srgbClr>
              </a:outerShdw>
            </a:effectLst>
          </p:spPr>
        </p:pic>
        <p:pic>
          <p:nvPicPr>
            <p:cNvPr id="18483" name="Picture 12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05" y="3096"/>
              <a:ext cx="186" cy="162"/>
            </a:xfrm>
            <a:prstGeom prst="rect">
              <a:avLst/>
            </a:prstGeom>
            <a:ln>
              <a:noFill/>
            </a:ln>
            <a:effectLst>
              <a:outerShdw blurRad="292100" dist="139700" dir="2700000" algn="tl" rotWithShape="0">
                <a:srgbClr val="333333">
                  <a:alpha val="65000"/>
                </a:srgbClr>
              </a:outerShdw>
            </a:effectLst>
          </p:spPr>
        </p:pic>
        <p:pic>
          <p:nvPicPr>
            <p:cNvPr id="18484" name="Picture 12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48" y="3280"/>
              <a:ext cx="186" cy="162"/>
            </a:xfrm>
            <a:prstGeom prst="rect">
              <a:avLst/>
            </a:prstGeom>
            <a:ln>
              <a:noFill/>
            </a:ln>
            <a:effectLst>
              <a:outerShdw blurRad="292100" dist="139700" dir="2700000" algn="tl" rotWithShape="0">
                <a:srgbClr val="333333">
                  <a:alpha val="65000"/>
                </a:srgbClr>
              </a:outerShdw>
            </a:effectLst>
          </p:spPr>
        </p:pic>
        <p:pic>
          <p:nvPicPr>
            <p:cNvPr id="18485" name="Picture 12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161" y="3778"/>
              <a:ext cx="198" cy="168"/>
            </a:xfrm>
            <a:prstGeom prst="rect">
              <a:avLst/>
            </a:prstGeom>
            <a:ln>
              <a:noFill/>
            </a:ln>
            <a:effectLst>
              <a:outerShdw blurRad="292100" dist="139700" dir="2700000" algn="tl" rotWithShape="0">
                <a:srgbClr val="333333">
                  <a:alpha val="65000"/>
                </a:srgbClr>
              </a:outerShdw>
            </a:effectLst>
          </p:spPr>
        </p:pic>
        <p:pic>
          <p:nvPicPr>
            <p:cNvPr id="18486" name="Picture 13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538" y="3703"/>
              <a:ext cx="198" cy="168"/>
            </a:xfrm>
            <a:prstGeom prst="rect">
              <a:avLst/>
            </a:prstGeom>
            <a:ln>
              <a:noFill/>
            </a:ln>
            <a:effectLst>
              <a:outerShdw blurRad="292100" dist="139700" dir="2700000" algn="tl" rotWithShape="0">
                <a:srgbClr val="333333">
                  <a:alpha val="65000"/>
                </a:srgbClr>
              </a:outerShdw>
            </a:effectLst>
          </p:spPr>
        </p:pic>
        <p:pic>
          <p:nvPicPr>
            <p:cNvPr id="18487" name="Picture 13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959" y="3620"/>
              <a:ext cx="198" cy="168"/>
            </a:xfrm>
            <a:prstGeom prst="rect">
              <a:avLst/>
            </a:prstGeom>
            <a:ln>
              <a:noFill/>
            </a:ln>
            <a:effectLst>
              <a:outerShdw blurRad="292100" dist="139700" dir="2700000" algn="tl" rotWithShape="0">
                <a:srgbClr val="333333">
                  <a:alpha val="65000"/>
                </a:srgbClr>
              </a:outerShdw>
            </a:effectLst>
          </p:spPr>
        </p:pic>
        <p:pic>
          <p:nvPicPr>
            <p:cNvPr id="18488" name="Picture 13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366" y="3545"/>
              <a:ext cx="198" cy="168"/>
            </a:xfrm>
            <a:prstGeom prst="rect">
              <a:avLst/>
            </a:prstGeom>
            <a:ln>
              <a:noFill/>
            </a:ln>
            <a:effectLst>
              <a:outerShdw blurRad="292100" dist="139700" dir="2700000" algn="tl" rotWithShape="0">
                <a:srgbClr val="333333">
                  <a:alpha val="65000"/>
                </a:srgbClr>
              </a:outerShdw>
            </a:effectLst>
          </p:spPr>
        </p:pic>
        <p:pic>
          <p:nvPicPr>
            <p:cNvPr id="18489" name="Picture 13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783" y="3452"/>
              <a:ext cx="198" cy="168"/>
            </a:xfrm>
            <a:prstGeom prst="rect">
              <a:avLst/>
            </a:prstGeom>
            <a:ln>
              <a:noFill/>
            </a:ln>
            <a:effectLst>
              <a:outerShdw blurRad="292100" dist="139700" dir="2700000" algn="tl" rotWithShape="0">
                <a:srgbClr val="333333">
                  <a:alpha val="65000"/>
                </a:srgbClr>
              </a:outerShdw>
            </a:effectLst>
          </p:spPr>
        </p:pic>
      </p:grpSp>
      <p:grpSp>
        <p:nvGrpSpPr>
          <p:cNvPr id="9" name="Group 146"/>
          <p:cNvGrpSpPr>
            <a:grpSpLocks/>
          </p:cNvGrpSpPr>
          <p:nvPr/>
        </p:nvGrpSpPr>
        <p:grpSpPr bwMode="auto">
          <a:xfrm>
            <a:off x="4086225" y="4983163"/>
            <a:ext cx="4800600" cy="1370012"/>
            <a:chOff x="2225" y="3212"/>
            <a:chExt cx="3024" cy="863"/>
          </a:xfrm>
        </p:grpSpPr>
        <p:pic>
          <p:nvPicPr>
            <p:cNvPr id="18474" name="Picture 13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15" y="3212"/>
              <a:ext cx="234" cy="222"/>
            </a:xfrm>
            <a:prstGeom prst="rect">
              <a:avLst/>
            </a:prstGeom>
            <a:ln>
              <a:noFill/>
            </a:ln>
            <a:effectLst>
              <a:outerShdw blurRad="292100" dist="139700" dir="2700000" algn="tl" rotWithShape="0">
                <a:srgbClr val="333333">
                  <a:alpha val="65000"/>
                </a:srgbClr>
              </a:outerShdw>
            </a:effectLst>
          </p:spPr>
        </p:pic>
        <p:pic>
          <p:nvPicPr>
            <p:cNvPr id="18475" name="Picture 13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82" y="3392"/>
              <a:ext cx="186" cy="162"/>
            </a:xfrm>
            <a:prstGeom prst="rect">
              <a:avLst/>
            </a:prstGeom>
            <a:ln>
              <a:noFill/>
            </a:ln>
            <a:effectLst>
              <a:outerShdw blurRad="292100" dist="139700" dir="2700000" algn="tl" rotWithShape="0">
                <a:srgbClr val="333333">
                  <a:alpha val="65000"/>
                </a:srgbClr>
              </a:outerShdw>
            </a:effectLst>
          </p:spPr>
        </p:pic>
        <p:pic>
          <p:nvPicPr>
            <p:cNvPr id="18476" name="Picture 14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225" y="3907"/>
              <a:ext cx="198" cy="168"/>
            </a:xfrm>
            <a:prstGeom prst="rect">
              <a:avLst/>
            </a:prstGeom>
            <a:ln>
              <a:noFill/>
            </a:ln>
            <a:effectLst>
              <a:outerShdw blurRad="292100" dist="139700" dir="2700000" algn="tl" rotWithShape="0">
                <a:srgbClr val="333333">
                  <a:alpha val="65000"/>
                </a:srgbClr>
              </a:outerShdw>
            </a:effectLst>
          </p:spPr>
        </p:pic>
        <p:pic>
          <p:nvPicPr>
            <p:cNvPr id="18477" name="Picture 14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602" y="3832"/>
              <a:ext cx="198" cy="168"/>
            </a:xfrm>
            <a:prstGeom prst="rect">
              <a:avLst/>
            </a:prstGeom>
            <a:ln>
              <a:noFill/>
            </a:ln>
            <a:effectLst>
              <a:outerShdw blurRad="292100" dist="139700" dir="2700000" algn="tl" rotWithShape="0">
                <a:srgbClr val="333333">
                  <a:alpha val="65000"/>
                </a:srgbClr>
              </a:outerShdw>
            </a:effectLst>
          </p:spPr>
        </p:pic>
        <p:pic>
          <p:nvPicPr>
            <p:cNvPr id="18478" name="Picture 14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023" y="3749"/>
              <a:ext cx="198" cy="168"/>
            </a:xfrm>
            <a:prstGeom prst="rect">
              <a:avLst/>
            </a:prstGeom>
            <a:ln>
              <a:noFill/>
            </a:ln>
            <a:effectLst>
              <a:outerShdw blurRad="292100" dist="139700" dir="2700000" algn="tl" rotWithShape="0">
                <a:srgbClr val="333333">
                  <a:alpha val="65000"/>
                </a:srgbClr>
              </a:outerShdw>
            </a:effectLst>
          </p:spPr>
        </p:pic>
        <p:pic>
          <p:nvPicPr>
            <p:cNvPr id="18479" name="Picture 14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430" y="3674"/>
              <a:ext cx="198" cy="168"/>
            </a:xfrm>
            <a:prstGeom prst="rect">
              <a:avLst/>
            </a:prstGeom>
            <a:ln>
              <a:noFill/>
            </a:ln>
            <a:effectLst>
              <a:outerShdw blurRad="292100" dist="139700" dir="2700000" algn="tl" rotWithShape="0">
                <a:srgbClr val="333333">
                  <a:alpha val="65000"/>
                </a:srgbClr>
              </a:outerShdw>
            </a:effectLst>
          </p:spPr>
        </p:pic>
        <p:pic>
          <p:nvPicPr>
            <p:cNvPr id="18480" name="Picture 14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847" y="3581"/>
              <a:ext cx="198" cy="168"/>
            </a:xfrm>
            <a:prstGeom prst="rect">
              <a:avLst/>
            </a:prstGeom>
            <a:ln>
              <a:noFill/>
            </a:ln>
            <a:effectLst>
              <a:outerShdw blurRad="292100" dist="139700" dir="2700000" algn="tl" rotWithShape="0">
                <a:srgbClr val="333333">
                  <a:alpha val="65000"/>
                </a:srgbClr>
              </a:outerShdw>
            </a:effectLst>
          </p:spPr>
        </p:pic>
        <p:pic>
          <p:nvPicPr>
            <p:cNvPr id="18481" name="Picture 14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276" y="3487"/>
              <a:ext cx="198" cy="168"/>
            </a:xfrm>
            <a:prstGeom prst="rect">
              <a:avLst/>
            </a:prstGeom>
            <a:ln>
              <a:noFill/>
            </a:ln>
            <a:effectLst>
              <a:outerShdw blurRad="292100" dist="139700" dir="2700000" algn="tl" rotWithShape="0">
                <a:srgbClr val="333333">
                  <a:alpha val="65000"/>
                </a:srgbClr>
              </a:outerShdw>
            </a:effectLst>
          </p:spPr>
        </p:pic>
      </p:grpSp>
      <p:grpSp>
        <p:nvGrpSpPr>
          <p:cNvPr id="10" name="Group 176"/>
          <p:cNvGrpSpPr>
            <a:grpSpLocks/>
          </p:cNvGrpSpPr>
          <p:nvPr/>
        </p:nvGrpSpPr>
        <p:grpSpPr bwMode="auto">
          <a:xfrm>
            <a:off x="3135313" y="2713038"/>
            <a:ext cx="2344737" cy="1431925"/>
            <a:chOff x="1626" y="1782"/>
            <a:chExt cx="1477" cy="902"/>
          </a:xfrm>
        </p:grpSpPr>
        <p:pic>
          <p:nvPicPr>
            <p:cNvPr id="18469" name="Picture 14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917" y="1782"/>
              <a:ext cx="186" cy="162"/>
            </a:xfrm>
            <a:prstGeom prst="rect">
              <a:avLst/>
            </a:prstGeom>
            <a:ln>
              <a:noFill/>
            </a:ln>
            <a:effectLst>
              <a:outerShdw blurRad="292100" dist="139700" dir="2700000" algn="tl" rotWithShape="0">
                <a:srgbClr val="333333">
                  <a:alpha val="65000"/>
                </a:srgbClr>
              </a:outerShdw>
            </a:effectLst>
          </p:spPr>
        </p:pic>
        <p:pic>
          <p:nvPicPr>
            <p:cNvPr id="18470" name="Picture 15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81" y="1968"/>
              <a:ext cx="186" cy="162"/>
            </a:xfrm>
            <a:prstGeom prst="rect">
              <a:avLst/>
            </a:prstGeom>
            <a:ln>
              <a:noFill/>
            </a:ln>
            <a:effectLst>
              <a:outerShdw blurRad="292100" dist="139700" dir="2700000" algn="tl" rotWithShape="0">
                <a:srgbClr val="333333">
                  <a:alpha val="65000"/>
                </a:srgbClr>
              </a:outerShdw>
            </a:effectLst>
          </p:spPr>
        </p:pic>
        <p:pic>
          <p:nvPicPr>
            <p:cNvPr id="18471" name="Picture 15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233" y="2155"/>
              <a:ext cx="186" cy="162"/>
            </a:xfrm>
            <a:prstGeom prst="rect">
              <a:avLst/>
            </a:prstGeom>
            <a:ln>
              <a:noFill/>
            </a:ln>
            <a:effectLst>
              <a:outerShdw blurRad="292100" dist="139700" dir="2700000" algn="tl" rotWithShape="0">
                <a:srgbClr val="333333">
                  <a:alpha val="65000"/>
                </a:srgbClr>
              </a:outerShdw>
            </a:effectLst>
          </p:spPr>
        </p:pic>
        <p:pic>
          <p:nvPicPr>
            <p:cNvPr id="18472" name="Picture 15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91" y="2342"/>
              <a:ext cx="186" cy="162"/>
            </a:xfrm>
            <a:prstGeom prst="rect">
              <a:avLst/>
            </a:prstGeom>
            <a:ln>
              <a:noFill/>
            </a:ln>
            <a:effectLst>
              <a:outerShdw blurRad="292100" dist="139700" dir="2700000" algn="tl" rotWithShape="0">
                <a:srgbClr val="333333">
                  <a:alpha val="65000"/>
                </a:srgbClr>
              </a:outerShdw>
            </a:effectLst>
          </p:spPr>
        </p:pic>
        <p:pic>
          <p:nvPicPr>
            <p:cNvPr id="18473" name="Picture 155"/>
            <p:cNvPicPr>
              <a:picLocks noChangeAspect="1" noChangeArrowheads="1"/>
            </p:cNvPicPr>
            <p:nvPr/>
          </p:nvPicPr>
          <p:blipFill>
            <a:blip r:embed="rId7" cstate="print">
              <a:clrChange>
                <a:clrFrom>
                  <a:srgbClr val="FFFFFF"/>
                </a:clrFrom>
                <a:clrTo>
                  <a:srgbClr val="FFFFFF">
                    <a:alpha val="0"/>
                  </a:srgbClr>
                </a:clrTo>
              </a:clrChange>
            </a:blip>
            <a:srcRect l="22580"/>
            <a:stretch>
              <a:fillRect/>
            </a:stretch>
          </p:blipFill>
          <p:spPr bwMode="auto">
            <a:xfrm>
              <a:off x="1626" y="2522"/>
              <a:ext cx="144" cy="162"/>
            </a:xfrm>
            <a:prstGeom prst="rect">
              <a:avLst/>
            </a:prstGeom>
            <a:ln>
              <a:noFill/>
            </a:ln>
            <a:effectLst>
              <a:outerShdw blurRad="292100" dist="139700" dir="2700000" algn="tl" rotWithShape="0">
                <a:srgbClr val="333333">
                  <a:alpha val="65000"/>
                </a:srgbClr>
              </a:outerShdw>
            </a:effectLst>
          </p:spPr>
        </p:pic>
      </p:grpSp>
      <p:grpSp>
        <p:nvGrpSpPr>
          <p:cNvPr id="11" name="Group 178"/>
          <p:cNvGrpSpPr>
            <a:grpSpLocks/>
          </p:cNvGrpSpPr>
          <p:nvPr/>
        </p:nvGrpSpPr>
        <p:grpSpPr bwMode="auto">
          <a:xfrm>
            <a:off x="3290888" y="2565400"/>
            <a:ext cx="3490912" cy="2060575"/>
            <a:chOff x="1724" y="1689"/>
            <a:chExt cx="2199" cy="1298"/>
          </a:xfrm>
        </p:grpSpPr>
        <p:pic>
          <p:nvPicPr>
            <p:cNvPr id="18462" name="Picture 15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57" y="2085"/>
              <a:ext cx="186" cy="162"/>
            </a:xfrm>
            <a:prstGeom prst="rect">
              <a:avLst/>
            </a:prstGeom>
            <a:ln>
              <a:noFill/>
            </a:ln>
            <a:effectLst>
              <a:outerShdw blurRad="292100" dist="139700" dir="2700000" algn="tl" rotWithShape="0">
                <a:srgbClr val="333333">
                  <a:alpha val="65000"/>
                </a:srgbClr>
              </a:outerShdw>
            </a:effectLst>
          </p:spPr>
        </p:pic>
        <p:pic>
          <p:nvPicPr>
            <p:cNvPr id="18463" name="Picture 15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37" y="1689"/>
              <a:ext cx="186" cy="162"/>
            </a:xfrm>
            <a:prstGeom prst="rect">
              <a:avLst/>
            </a:prstGeom>
            <a:ln>
              <a:noFill/>
            </a:ln>
            <a:effectLst>
              <a:outerShdw blurRad="292100" dist="139700" dir="2700000" algn="tl" rotWithShape="0">
                <a:srgbClr val="333333">
                  <a:alpha val="65000"/>
                </a:srgbClr>
              </a:outerShdw>
            </a:effectLst>
          </p:spPr>
        </p:pic>
        <p:pic>
          <p:nvPicPr>
            <p:cNvPr id="18464" name="Picture 16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92" y="1885"/>
              <a:ext cx="186" cy="162"/>
            </a:xfrm>
            <a:prstGeom prst="rect">
              <a:avLst/>
            </a:prstGeom>
            <a:ln>
              <a:noFill/>
            </a:ln>
            <a:effectLst>
              <a:outerShdw blurRad="292100" dist="139700" dir="2700000" algn="tl" rotWithShape="0">
                <a:srgbClr val="333333">
                  <a:alpha val="65000"/>
                </a:srgbClr>
              </a:outerShdw>
            </a:effectLst>
          </p:spPr>
        </p:pic>
        <p:pic>
          <p:nvPicPr>
            <p:cNvPr id="18465" name="Picture 16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721" y="2271"/>
              <a:ext cx="186" cy="162"/>
            </a:xfrm>
            <a:prstGeom prst="rect">
              <a:avLst/>
            </a:prstGeom>
            <a:ln>
              <a:noFill/>
            </a:ln>
            <a:effectLst>
              <a:outerShdw blurRad="292100" dist="139700" dir="2700000" algn="tl" rotWithShape="0">
                <a:srgbClr val="333333">
                  <a:alpha val="65000"/>
                </a:srgbClr>
              </a:outerShdw>
            </a:effectLst>
          </p:spPr>
        </p:pic>
        <p:pic>
          <p:nvPicPr>
            <p:cNvPr id="18466" name="Picture 16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373" y="2458"/>
              <a:ext cx="186" cy="162"/>
            </a:xfrm>
            <a:prstGeom prst="rect">
              <a:avLst/>
            </a:prstGeom>
            <a:ln>
              <a:noFill/>
            </a:ln>
            <a:effectLst>
              <a:outerShdw blurRad="292100" dist="139700" dir="2700000" algn="tl" rotWithShape="0">
                <a:srgbClr val="333333">
                  <a:alpha val="65000"/>
                </a:srgbClr>
              </a:outerShdw>
            </a:effectLst>
          </p:spPr>
        </p:pic>
        <p:pic>
          <p:nvPicPr>
            <p:cNvPr id="18467" name="Picture 16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031" y="2645"/>
              <a:ext cx="186" cy="162"/>
            </a:xfrm>
            <a:prstGeom prst="rect">
              <a:avLst/>
            </a:prstGeom>
            <a:ln>
              <a:noFill/>
            </a:ln>
            <a:effectLst>
              <a:outerShdw blurRad="292100" dist="139700" dir="2700000" algn="tl" rotWithShape="0">
                <a:srgbClr val="333333">
                  <a:alpha val="65000"/>
                </a:srgbClr>
              </a:outerShdw>
            </a:effectLst>
          </p:spPr>
        </p:pic>
        <p:pic>
          <p:nvPicPr>
            <p:cNvPr id="18468" name="Picture 16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24" y="2825"/>
              <a:ext cx="186" cy="162"/>
            </a:xfrm>
            <a:prstGeom prst="rect">
              <a:avLst/>
            </a:prstGeom>
            <a:ln>
              <a:noFill/>
            </a:ln>
            <a:effectLst>
              <a:outerShdw blurRad="292100" dist="139700" dir="2700000" algn="tl" rotWithShape="0">
                <a:srgbClr val="333333">
                  <a:alpha val="65000"/>
                </a:srgbClr>
              </a:outerShdw>
            </a:effectLst>
          </p:spPr>
        </p:pic>
      </p:grpSp>
      <p:grpSp>
        <p:nvGrpSpPr>
          <p:cNvPr id="12" name="Group 175"/>
          <p:cNvGrpSpPr>
            <a:grpSpLocks/>
          </p:cNvGrpSpPr>
          <p:nvPr/>
        </p:nvGrpSpPr>
        <p:grpSpPr bwMode="auto">
          <a:xfrm>
            <a:off x="3322638" y="2563813"/>
            <a:ext cx="1390650" cy="850900"/>
            <a:chOff x="1744" y="1688"/>
            <a:chExt cx="876" cy="536"/>
          </a:xfrm>
        </p:grpSpPr>
        <p:pic>
          <p:nvPicPr>
            <p:cNvPr id="18459" name="Picture 17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434" y="1688"/>
              <a:ext cx="186" cy="162"/>
            </a:xfrm>
            <a:prstGeom prst="rect">
              <a:avLst/>
            </a:prstGeom>
            <a:ln>
              <a:noFill/>
            </a:ln>
            <a:effectLst>
              <a:outerShdw blurRad="292100" dist="139700" dir="2700000" algn="tl" rotWithShape="0">
                <a:srgbClr val="333333">
                  <a:alpha val="65000"/>
                </a:srgbClr>
              </a:outerShdw>
            </a:effectLst>
          </p:spPr>
        </p:pic>
        <p:pic>
          <p:nvPicPr>
            <p:cNvPr id="18460" name="Picture 17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086" y="1875"/>
              <a:ext cx="186" cy="162"/>
            </a:xfrm>
            <a:prstGeom prst="rect">
              <a:avLst/>
            </a:prstGeom>
            <a:ln>
              <a:noFill/>
            </a:ln>
            <a:effectLst>
              <a:outerShdw blurRad="292100" dist="139700" dir="2700000" algn="tl" rotWithShape="0">
                <a:srgbClr val="333333">
                  <a:alpha val="65000"/>
                </a:srgbClr>
              </a:outerShdw>
            </a:effectLst>
          </p:spPr>
        </p:pic>
        <p:pic>
          <p:nvPicPr>
            <p:cNvPr id="18461" name="Picture 17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44" y="2062"/>
              <a:ext cx="186" cy="162"/>
            </a:xfrm>
            <a:prstGeom prst="rect">
              <a:avLst/>
            </a:prstGeom>
            <a:ln>
              <a:noFill/>
            </a:ln>
            <a:effectLst>
              <a:outerShdw blurRad="292100" dist="139700" dir="2700000" algn="tl" rotWithShape="0">
                <a:srgbClr val="333333">
                  <a:alpha val="65000"/>
                </a:srgbClr>
              </a:outerShdw>
            </a:effectLst>
          </p:spPr>
        </p:pic>
      </p:grpSp>
      <p:grpSp>
        <p:nvGrpSpPr>
          <p:cNvPr id="13" name="Group 174"/>
          <p:cNvGrpSpPr>
            <a:grpSpLocks/>
          </p:cNvGrpSpPr>
          <p:nvPr/>
        </p:nvGrpSpPr>
        <p:grpSpPr bwMode="auto">
          <a:xfrm>
            <a:off x="3090863" y="2579688"/>
            <a:ext cx="855662" cy="414337"/>
            <a:chOff x="1598" y="1698"/>
            <a:chExt cx="539" cy="261"/>
          </a:xfrm>
        </p:grpSpPr>
        <p:pic>
          <p:nvPicPr>
            <p:cNvPr id="18457" name="Picture 166"/>
            <p:cNvPicPr>
              <a:picLocks noChangeAspect="1" noChangeArrowheads="1"/>
            </p:cNvPicPr>
            <p:nvPr/>
          </p:nvPicPr>
          <p:blipFill>
            <a:blip r:embed="rId7" cstate="print">
              <a:clrChange>
                <a:clrFrom>
                  <a:srgbClr val="FFFFFF"/>
                </a:clrFrom>
                <a:clrTo>
                  <a:srgbClr val="FFFFFF">
                    <a:alpha val="0"/>
                  </a:srgbClr>
                </a:clrTo>
              </a:clrChange>
            </a:blip>
            <a:srcRect l="-6451" t="51234"/>
            <a:stretch>
              <a:fillRect/>
            </a:stretch>
          </p:blipFill>
          <p:spPr bwMode="auto">
            <a:xfrm>
              <a:off x="1939" y="1698"/>
              <a:ext cx="198" cy="79"/>
            </a:xfrm>
            <a:prstGeom prst="rect">
              <a:avLst/>
            </a:prstGeom>
            <a:ln>
              <a:noFill/>
            </a:ln>
            <a:effectLst>
              <a:outerShdw blurRad="292100" dist="139700" dir="2700000" algn="tl" rotWithShape="0">
                <a:srgbClr val="333333">
                  <a:alpha val="65000"/>
                </a:srgbClr>
              </a:outerShdw>
            </a:effectLst>
          </p:spPr>
        </p:pic>
        <p:pic>
          <p:nvPicPr>
            <p:cNvPr id="18458" name="Picture 17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98" y="1797"/>
              <a:ext cx="186" cy="162"/>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2514">
                                            <p:txEl>
                                              <p:pRg st="1" end="1"/>
                                            </p:txEl>
                                          </p:spTgt>
                                        </p:tgtEl>
                                        <p:attrNameLst>
                                          <p:attrName>style.visibility</p:attrName>
                                        </p:attrNameLst>
                                      </p:cBhvr>
                                      <p:to>
                                        <p:strVal val="visible"/>
                                      </p:to>
                                    </p:set>
                                    <p:anim calcmode="lin" valueType="num">
                                      <p:cBhvr additive="base">
                                        <p:cTn id="7" dur="500" fill="hold"/>
                                        <p:tgtEl>
                                          <p:spTgt spid="8325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2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subTnLst>
                                    <p:audio>
                                      <p:cMediaNode>
                                        <p:cTn display="0" masterRel="sameClick">
                                          <p:stCondLst>
                                            <p:cond evt="begin" delay="0">
                                              <p:tn val="16"/>
                                            </p:cond>
                                          </p:stCondLst>
                                          <p:endCondLst>
                                            <p:cond evt="onStopAudio" delay="0">
                                              <p:tgtEl>
                                                <p:sldTgt/>
                                              </p:tgtEl>
                                            </p:cond>
                                          </p:endCondLst>
                                        </p:cTn>
                                        <p:tgtEl>
                                          <p:sndTgt r:embed="rId5" name="click.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832694"/>
                                        </p:tgtEl>
                                        <p:attrNameLst>
                                          <p:attrName>style.visibility</p:attrName>
                                        </p:attrNameLst>
                                      </p:cBhvr>
                                      <p:to>
                                        <p:strVal val="visible"/>
                                      </p:to>
                                    </p:set>
                                    <p:animEffect transition="in" filter="fade">
                                      <p:cBhvr>
                                        <p:cTn id="21" dur="2000"/>
                                        <p:tgtEl>
                                          <p:spTgt spid="83269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subTnLst>
                                    <p:audio>
                                      <p:cMediaNode>
                                        <p:cTn display="0" masterRel="sameClick">
                                          <p:stCondLst>
                                            <p:cond evt="begin" delay="0">
                                              <p:tn val="24"/>
                                            </p:cond>
                                          </p:stCondLst>
                                          <p:endCondLst>
                                            <p:cond evt="onStopAudio" delay="0">
                                              <p:tgtEl>
                                                <p:sldTgt/>
                                              </p:tgtEl>
                                            </p:cond>
                                          </p:endCondLst>
                                        </p:cTn>
                                        <p:tgtEl>
                                          <p:sndTgt r:embed="rId5" name="click.wav"/>
                                        </p:tgtEl>
                                      </p:cMediaNode>
                                    </p:audio>
                                  </p:subTnLst>
                                </p:cTn>
                              </p:par>
                              <p:par>
                                <p:cTn id="27" presetID="10" presetClass="entr" presetSubtype="0" fill="hold" grpId="0" nodeType="withEffect">
                                  <p:stCondLst>
                                    <p:cond delay="0"/>
                                  </p:stCondLst>
                                  <p:childTnLst>
                                    <p:set>
                                      <p:cBhvr>
                                        <p:cTn id="28" dur="1" fill="hold">
                                          <p:stCondLst>
                                            <p:cond delay="0"/>
                                          </p:stCondLst>
                                        </p:cTn>
                                        <p:tgtEl>
                                          <p:spTgt spid="832695"/>
                                        </p:tgtEl>
                                        <p:attrNameLst>
                                          <p:attrName>style.visibility</p:attrName>
                                        </p:attrNameLst>
                                      </p:cBhvr>
                                      <p:to>
                                        <p:strVal val="visible"/>
                                      </p:to>
                                    </p:set>
                                    <p:animEffect transition="in" filter="fade">
                                      <p:cBhvr>
                                        <p:cTn id="29" dur="2000"/>
                                        <p:tgtEl>
                                          <p:spTgt spid="83269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subTnLst>
                                    <p:audio>
                                      <p:cMediaNode>
                                        <p:cTn display="0" masterRel="sameClick">
                                          <p:stCondLst>
                                            <p:cond evt="begin" delay="0">
                                              <p:tn val="32"/>
                                            </p:cond>
                                          </p:stCondLst>
                                          <p:endCondLst>
                                            <p:cond evt="onStopAudio" delay="0">
                                              <p:tgtEl>
                                                <p:sldTgt/>
                                              </p:tgtEl>
                                            </p:cond>
                                          </p:endCondLst>
                                        </p:cTn>
                                        <p:tgtEl>
                                          <p:sndTgt r:embed="rId5" name="click.wav"/>
                                        </p:tgtEl>
                                      </p:cMediaNode>
                                    </p:audio>
                                  </p:subTnLst>
                                </p:cTn>
                              </p:par>
                              <p:par>
                                <p:cTn id="35" presetID="10" presetClass="entr" presetSubtype="0" fill="hold" grpId="0" nodeType="withEffect">
                                  <p:stCondLst>
                                    <p:cond delay="0"/>
                                  </p:stCondLst>
                                  <p:childTnLst>
                                    <p:set>
                                      <p:cBhvr>
                                        <p:cTn id="36" dur="1" fill="hold">
                                          <p:stCondLst>
                                            <p:cond delay="0"/>
                                          </p:stCondLst>
                                        </p:cTn>
                                        <p:tgtEl>
                                          <p:spTgt spid="832696"/>
                                        </p:tgtEl>
                                        <p:attrNameLst>
                                          <p:attrName>style.visibility</p:attrName>
                                        </p:attrNameLst>
                                      </p:cBhvr>
                                      <p:to>
                                        <p:strVal val="visible"/>
                                      </p:to>
                                    </p:set>
                                    <p:animEffect transition="in" filter="fade">
                                      <p:cBhvr>
                                        <p:cTn id="37" dur="2000"/>
                                        <p:tgtEl>
                                          <p:spTgt spid="8326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5" name="click.wav"/>
                                        </p:tgtEl>
                                      </p:cMediaNode>
                                    </p:audio>
                                  </p:subTnLst>
                                </p:cTn>
                              </p:par>
                              <p:par>
                                <p:cTn id="43" presetID="10" presetClass="entr" presetSubtype="0" fill="hold" grpId="0" nodeType="withEffect">
                                  <p:stCondLst>
                                    <p:cond delay="0"/>
                                  </p:stCondLst>
                                  <p:childTnLst>
                                    <p:set>
                                      <p:cBhvr>
                                        <p:cTn id="44" dur="1" fill="hold">
                                          <p:stCondLst>
                                            <p:cond delay="0"/>
                                          </p:stCondLst>
                                        </p:cTn>
                                        <p:tgtEl>
                                          <p:spTgt spid="832697"/>
                                        </p:tgtEl>
                                        <p:attrNameLst>
                                          <p:attrName>style.visibility</p:attrName>
                                        </p:attrNameLst>
                                      </p:cBhvr>
                                      <p:to>
                                        <p:strVal val="visible"/>
                                      </p:to>
                                    </p:set>
                                    <p:animEffect transition="in" filter="fade">
                                      <p:cBhvr>
                                        <p:cTn id="45" dur="2000"/>
                                        <p:tgtEl>
                                          <p:spTgt spid="83269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subTnLst>
                                    <p:audio>
                                      <p:cMediaNode>
                                        <p:cTn display="0" masterRel="sameClick">
                                          <p:stCondLst>
                                            <p:cond evt="begin" delay="0">
                                              <p:tn val="48"/>
                                            </p:cond>
                                          </p:stCondLst>
                                          <p:endCondLst>
                                            <p:cond evt="onStopAudio" delay="0">
                                              <p:tgtEl>
                                                <p:sldTgt/>
                                              </p:tgtEl>
                                            </p:cond>
                                          </p:endCondLst>
                                        </p:cTn>
                                        <p:tgtEl>
                                          <p:sndTgt r:embed="rId5" name="click.wav"/>
                                        </p:tgtEl>
                                      </p:cMediaNode>
                                    </p:audio>
                                  </p:subTnLst>
                                </p:cTn>
                              </p:par>
                              <p:par>
                                <p:cTn id="51" presetID="10" presetClass="entr" presetSubtype="0" fill="hold" grpId="0" nodeType="withEffect">
                                  <p:stCondLst>
                                    <p:cond delay="0"/>
                                  </p:stCondLst>
                                  <p:childTnLst>
                                    <p:set>
                                      <p:cBhvr>
                                        <p:cTn id="52" dur="1" fill="hold">
                                          <p:stCondLst>
                                            <p:cond delay="0"/>
                                          </p:stCondLst>
                                        </p:cTn>
                                        <p:tgtEl>
                                          <p:spTgt spid="832698"/>
                                        </p:tgtEl>
                                        <p:attrNameLst>
                                          <p:attrName>style.visibility</p:attrName>
                                        </p:attrNameLst>
                                      </p:cBhvr>
                                      <p:to>
                                        <p:strVal val="visible"/>
                                      </p:to>
                                    </p:set>
                                    <p:animEffect transition="in" filter="fade">
                                      <p:cBhvr>
                                        <p:cTn id="53" dur="2000"/>
                                        <p:tgtEl>
                                          <p:spTgt spid="83269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832699"/>
                                        </p:tgtEl>
                                        <p:attrNameLst>
                                          <p:attrName>style.visibility</p:attrName>
                                        </p:attrNameLst>
                                      </p:cBhvr>
                                      <p:to>
                                        <p:strVal val="visible"/>
                                      </p:to>
                                    </p:set>
                                    <p:animEffect transition="in" filter="fade">
                                      <p:cBhvr>
                                        <p:cTn id="61" dur="2000"/>
                                        <p:tgtEl>
                                          <p:spTgt spid="83269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subTnLst>
                                    <p:audio>
                                      <p:cMediaNode>
                                        <p:cTn display="0" masterRel="sameClick">
                                          <p:stCondLst>
                                            <p:cond evt="begin" delay="0">
                                              <p:tn val="64"/>
                                            </p:cond>
                                          </p:stCondLst>
                                          <p:endCondLst>
                                            <p:cond evt="onStopAudio" delay="0">
                                              <p:tgtEl>
                                                <p:sldTgt/>
                                              </p:tgtEl>
                                            </p:cond>
                                          </p:endCondLst>
                                        </p:cTn>
                                        <p:tgtEl>
                                          <p:sndTgt r:embed="rId6" name="Splat.wav"/>
                                        </p:tgtEl>
                                      </p:cMediaNode>
                                    </p:audio>
                                  </p:subTnLst>
                                </p:cTn>
                              </p:par>
                              <p:par>
                                <p:cTn id="67" presetID="10" presetClass="entr" presetSubtype="0" fill="hold" grpId="0" nodeType="withEffect">
                                  <p:stCondLst>
                                    <p:cond delay="0"/>
                                  </p:stCondLst>
                                  <p:childTnLst>
                                    <p:set>
                                      <p:cBhvr>
                                        <p:cTn id="68" dur="1" fill="hold">
                                          <p:stCondLst>
                                            <p:cond delay="0"/>
                                          </p:stCondLst>
                                        </p:cTn>
                                        <p:tgtEl>
                                          <p:spTgt spid="832700"/>
                                        </p:tgtEl>
                                        <p:attrNameLst>
                                          <p:attrName>style.visibility</p:attrName>
                                        </p:attrNameLst>
                                      </p:cBhvr>
                                      <p:to>
                                        <p:strVal val="visible"/>
                                      </p:to>
                                    </p:set>
                                    <p:animEffect transition="in" filter="fade">
                                      <p:cBhvr>
                                        <p:cTn id="69" dur="2000"/>
                                        <p:tgtEl>
                                          <p:spTgt spid="83270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subTnLst>
                                    <p:audio>
                                      <p:cMediaNode>
                                        <p:cTn display="0" masterRel="sameClick">
                                          <p:stCondLst>
                                            <p:cond evt="begin" delay="0">
                                              <p:tn val="72"/>
                                            </p:cond>
                                          </p:stCondLst>
                                          <p:endCondLst>
                                            <p:cond evt="onStopAudio" delay="0">
                                              <p:tgtEl>
                                                <p:sldTgt/>
                                              </p:tgtEl>
                                            </p:cond>
                                          </p:endCondLst>
                                        </p:cTn>
                                        <p:tgtEl>
                                          <p:sndTgt r:embed="rId6" name="Splat.wav"/>
                                        </p:tgtEl>
                                      </p:cMediaNode>
                                    </p:audio>
                                  </p:subTnLst>
                                </p:cTn>
                              </p:par>
                              <p:par>
                                <p:cTn id="75" presetID="10" presetClass="entr" presetSubtype="0" fill="hold" grpId="0" nodeType="withEffect">
                                  <p:stCondLst>
                                    <p:cond delay="0"/>
                                  </p:stCondLst>
                                  <p:childTnLst>
                                    <p:set>
                                      <p:cBhvr>
                                        <p:cTn id="76" dur="1" fill="hold">
                                          <p:stCondLst>
                                            <p:cond delay="0"/>
                                          </p:stCondLst>
                                        </p:cTn>
                                        <p:tgtEl>
                                          <p:spTgt spid="832701"/>
                                        </p:tgtEl>
                                        <p:attrNameLst>
                                          <p:attrName>style.visibility</p:attrName>
                                        </p:attrNameLst>
                                      </p:cBhvr>
                                      <p:to>
                                        <p:strVal val="visible"/>
                                      </p:to>
                                    </p:set>
                                    <p:animEffect transition="in" filter="fade">
                                      <p:cBhvr>
                                        <p:cTn id="77" dur="2000"/>
                                        <p:tgtEl>
                                          <p:spTgt spid="83270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subTnLst>
                                    <p:audio>
                                      <p:cMediaNode>
                                        <p:cTn display="0" masterRel="sameClick">
                                          <p:stCondLst>
                                            <p:cond evt="begin" delay="0">
                                              <p:tn val="80"/>
                                            </p:cond>
                                          </p:stCondLst>
                                          <p:endCondLst>
                                            <p:cond evt="onStopAudio" delay="0">
                                              <p:tgtEl>
                                                <p:sldTgt/>
                                              </p:tgtEl>
                                            </p:cond>
                                          </p:endCondLst>
                                        </p:cTn>
                                        <p:tgtEl>
                                          <p:sndTgt r:embed="rId6" name="Splat.wav"/>
                                        </p:tgtEl>
                                      </p:cMediaNode>
                                    </p:audio>
                                  </p:subTnLst>
                                </p:cTn>
                              </p:par>
                              <p:par>
                                <p:cTn id="83" presetID="10" presetClass="entr" presetSubtype="0" fill="hold" grpId="0" nodeType="withEffect">
                                  <p:stCondLst>
                                    <p:cond delay="0"/>
                                  </p:stCondLst>
                                  <p:childTnLst>
                                    <p:set>
                                      <p:cBhvr>
                                        <p:cTn id="84" dur="1" fill="hold">
                                          <p:stCondLst>
                                            <p:cond delay="0"/>
                                          </p:stCondLst>
                                        </p:cTn>
                                        <p:tgtEl>
                                          <p:spTgt spid="832702"/>
                                        </p:tgtEl>
                                        <p:attrNameLst>
                                          <p:attrName>style.visibility</p:attrName>
                                        </p:attrNameLst>
                                      </p:cBhvr>
                                      <p:to>
                                        <p:strVal val="visible"/>
                                      </p:to>
                                    </p:set>
                                    <p:animEffect transition="in" filter="fade">
                                      <p:cBhvr>
                                        <p:cTn id="85" dur="2000"/>
                                        <p:tgtEl>
                                          <p:spTgt spid="83270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500"/>
                                        <p:tgtEl>
                                          <p:spTgt spid="9"/>
                                        </p:tgtEl>
                                      </p:cBhvr>
                                    </p:animEffect>
                                  </p:childTnLst>
                                  <p:subTnLst>
                                    <p:audio>
                                      <p:cMediaNode>
                                        <p:cTn display="0" masterRel="sameClick">
                                          <p:stCondLst>
                                            <p:cond evt="begin" delay="0">
                                              <p:tn val="88"/>
                                            </p:cond>
                                          </p:stCondLst>
                                          <p:endCondLst>
                                            <p:cond evt="onStopAudio" delay="0">
                                              <p:tgtEl>
                                                <p:sldTgt/>
                                              </p:tgtEl>
                                            </p:cond>
                                          </p:endCondLst>
                                        </p:cTn>
                                        <p:tgtEl>
                                          <p:sndTgt r:embed="rId6" name="Splat.wav"/>
                                        </p:tgtEl>
                                      </p:cMediaNode>
                                    </p:audio>
                                  </p:subTnLst>
                                </p:cTn>
                              </p:par>
                              <p:par>
                                <p:cTn id="91" presetID="10" presetClass="entr" presetSubtype="0" fill="hold" grpId="0" nodeType="withEffect">
                                  <p:stCondLst>
                                    <p:cond delay="0"/>
                                  </p:stCondLst>
                                  <p:childTnLst>
                                    <p:set>
                                      <p:cBhvr>
                                        <p:cTn id="92" dur="1" fill="hold">
                                          <p:stCondLst>
                                            <p:cond delay="0"/>
                                          </p:stCondLst>
                                        </p:cTn>
                                        <p:tgtEl>
                                          <p:spTgt spid="832703"/>
                                        </p:tgtEl>
                                        <p:attrNameLst>
                                          <p:attrName>style.visibility</p:attrName>
                                        </p:attrNameLst>
                                      </p:cBhvr>
                                      <p:to>
                                        <p:strVal val="visible"/>
                                      </p:to>
                                    </p:set>
                                    <p:animEffect transition="in" filter="fade">
                                      <p:cBhvr>
                                        <p:cTn id="93" dur="2000"/>
                                        <p:tgtEl>
                                          <p:spTgt spid="83270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832514">
                                            <p:txEl>
                                              <p:pRg st="2" end="2"/>
                                            </p:txEl>
                                          </p:spTgt>
                                        </p:tgtEl>
                                        <p:attrNameLst>
                                          <p:attrName>style.visibility</p:attrName>
                                        </p:attrNameLst>
                                      </p:cBhvr>
                                      <p:to>
                                        <p:strVal val="visible"/>
                                      </p:to>
                                    </p:set>
                                    <p:anim calcmode="lin" valueType="num">
                                      <p:cBhvr additive="base">
                                        <p:cTn id="98" dur="500" fill="hold"/>
                                        <p:tgtEl>
                                          <p:spTgt spid="832514">
                                            <p:txEl>
                                              <p:pRg st="2" end="2"/>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832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832514">
                                            <p:txEl>
                                              <p:pRg st="3" end="3"/>
                                            </p:txEl>
                                          </p:spTgt>
                                        </p:tgtEl>
                                        <p:attrNameLst>
                                          <p:attrName>style.visibility</p:attrName>
                                        </p:attrNameLst>
                                      </p:cBhvr>
                                      <p:to>
                                        <p:strVal val="visible"/>
                                      </p:to>
                                    </p:set>
                                    <p:anim calcmode="lin" valueType="num">
                                      <p:cBhvr additive="base">
                                        <p:cTn id="104" dur="500" fill="hold"/>
                                        <p:tgtEl>
                                          <p:spTgt spid="832514">
                                            <p:txEl>
                                              <p:pRg st="3" end="3"/>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8325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4" fill="hold" nodeType="clickEffect">
                                  <p:stCondLst>
                                    <p:cond delay="0"/>
                                  </p:stCondLst>
                                  <p:childTnLst>
                                    <p:set>
                                      <p:cBhvr>
                                        <p:cTn id="109" dur="1" fill="hold">
                                          <p:stCondLst>
                                            <p:cond delay="0"/>
                                          </p:stCondLst>
                                        </p:cTn>
                                        <p:tgtEl>
                                          <p:spTgt spid="832514">
                                            <p:txEl>
                                              <p:pRg st="4" end="4"/>
                                            </p:txEl>
                                          </p:spTgt>
                                        </p:tgtEl>
                                        <p:attrNameLst>
                                          <p:attrName>style.visibility</p:attrName>
                                        </p:attrNameLst>
                                      </p:cBhvr>
                                      <p:to>
                                        <p:strVal val="visible"/>
                                      </p:to>
                                    </p:set>
                                    <p:anim calcmode="lin" valueType="num">
                                      <p:cBhvr additive="base">
                                        <p:cTn id="110" dur="500" fill="hold"/>
                                        <p:tgtEl>
                                          <p:spTgt spid="832514">
                                            <p:txEl>
                                              <p:pRg st="4" end="4"/>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8325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694" grpId="0" animBg="1"/>
      <p:bldP spid="832695" grpId="0" animBg="1"/>
      <p:bldP spid="832696" grpId="0" animBg="1"/>
      <p:bldP spid="832697" grpId="0" animBg="1"/>
      <p:bldP spid="832698" grpId="0" animBg="1"/>
      <p:bldP spid="832699" grpId="0" animBg="1"/>
      <p:bldP spid="832700" grpId="0" animBg="1"/>
      <p:bldP spid="832701" grpId="0" animBg="1"/>
      <p:bldP spid="832702" grpId="0" animBg="1"/>
      <p:bldP spid="83270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latin typeface="Arial"/>
              </a:rPr>
              <a:t>Interpreting diagrams involving refraction</a:t>
            </a:r>
            <a:r>
              <a:rPr lang="en-US" altLang="en-US" dirty="0">
                <a:solidFill>
                  <a:srgbClr val="000000"/>
                </a:solidFill>
                <a:latin typeface="Arial"/>
              </a:rPr>
              <a:t> </a:t>
            </a:r>
          </a:p>
          <a:p>
            <a:pPr>
              <a:spcBef>
                <a:spcPct val="20000"/>
              </a:spcBef>
              <a:defRPr/>
            </a:pPr>
            <a:r>
              <a:rPr lang="en-US" altLang="en-US" dirty="0" smtClean="0">
                <a:solidFill>
                  <a:srgbClr val="000000"/>
                </a:solidFill>
                <a:latin typeface="+mn-lt"/>
                <a:cs typeface="Times New Roman" pitchFamily="18" charset="0"/>
                <a:sym typeface="Symbol" pitchFamily="18" charset="2"/>
              </a:rPr>
              <a:t></a:t>
            </a:r>
            <a:r>
              <a:rPr lang="en-US" altLang="en-US" dirty="0" smtClean="0">
                <a:solidFill>
                  <a:srgbClr val="000000"/>
                </a:solidFill>
                <a:latin typeface="+mn-lt"/>
                <a:cs typeface="Times New Roman" pitchFamily="18" charset="0"/>
              </a:rPr>
              <a:t>______________the __________ </a:t>
            </a:r>
            <a:r>
              <a:rPr lang="en-US" altLang="en-US" dirty="0">
                <a:solidFill>
                  <a:srgbClr val="000000"/>
                </a:solidFill>
                <a:latin typeface="+mn-lt"/>
                <a:cs typeface="Times New Roman" pitchFamily="18" charset="0"/>
              </a:rPr>
              <a:t>and the </a:t>
            </a:r>
            <a:r>
              <a:rPr lang="en-US" altLang="en-US" dirty="0" smtClean="0">
                <a:solidFill>
                  <a:srgbClr val="000000"/>
                </a:solidFill>
                <a:latin typeface="+mn-lt"/>
                <a:cs typeface="Times New Roman" pitchFamily="18" charset="0"/>
              </a:rPr>
              <a:t>_________ </a:t>
            </a:r>
            <a:r>
              <a:rPr lang="en-US" altLang="en-US" b="1" dirty="0" smtClean="0">
                <a:solidFill>
                  <a:srgbClr val="000000"/>
                </a:solidFill>
                <a:latin typeface="+mn-lt"/>
                <a:cs typeface="Times New Roman" pitchFamily="18" charset="0"/>
              </a:rPr>
              <a:t>_________________</a:t>
            </a:r>
            <a:r>
              <a:rPr lang="en-US" altLang="en-US" dirty="0" smtClean="0">
                <a:solidFill>
                  <a:srgbClr val="000000"/>
                </a:solidFill>
                <a:latin typeface="+mn-lt"/>
                <a:cs typeface="Times New Roman" pitchFamily="18" charset="0"/>
              </a:rPr>
              <a:t>.</a:t>
            </a:r>
            <a:endParaRPr lang="en-US" altLang="en-US" dirty="0">
              <a:solidFill>
                <a:srgbClr val="000000"/>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It should be clear that the incident wave is faster than the refracted wave in this example. </a:t>
            </a:r>
          </a:p>
        </p:txBody>
      </p:sp>
      <p:sp>
        <p:nvSpPr>
          <p:cNvPr id="204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2" name="Group 217"/>
          <p:cNvGrpSpPr>
            <a:grpSpLocks/>
          </p:cNvGrpSpPr>
          <p:nvPr/>
        </p:nvGrpSpPr>
        <p:grpSpPr bwMode="auto">
          <a:xfrm>
            <a:off x="1009650" y="3511550"/>
            <a:ext cx="7288213" cy="3381375"/>
            <a:chOff x="644" y="2190"/>
            <a:chExt cx="4591" cy="2160"/>
          </a:xfrm>
        </p:grpSpPr>
        <p:grpSp>
          <p:nvGrpSpPr>
            <p:cNvPr id="20485" name="Group 93"/>
            <p:cNvGrpSpPr>
              <a:grpSpLocks/>
            </p:cNvGrpSpPr>
            <p:nvPr/>
          </p:nvGrpSpPr>
          <p:grpSpPr bwMode="auto">
            <a:xfrm>
              <a:off x="1009" y="2208"/>
              <a:ext cx="3747" cy="1879"/>
              <a:chOff x="661" y="1695"/>
              <a:chExt cx="3747" cy="2220"/>
            </a:xfrm>
          </p:grpSpPr>
          <p:sp>
            <p:nvSpPr>
              <p:cNvPr id="20554"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20555"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20486" name="Line 42"/>
            <p:cNvSpPr>
              <a:spLocks noChangeShapeType="1"/>
            </p:cNvSpPr>
            <p:nvPr/>
          </p:nvSpPr>
          <p:spPr bwMode="auto">
            <a:xfrm rot="1488504">
              <a:off x="1396" y="2190"/>
              <a:ext cx="0" cy="961"/>
            </a:xfrm>
            <a:prstGeom prst="line">
              <a:avLst/>
            </a:prstGeom>
            <a:noFill/>
            <a:ln w="38100">
              <a:solidFill>
                <a:srgbClr val="FF0000"/>
              </a:solidFill>
              <a:round/>
              <a:headEnd/>
              <a:tailEnd/>
            </a:ln>
          </p:spPr>
          <p:txBody>
            <a:bodyPr/>
            <a:lstStyle/>
            <a:p>
              <a:endParaRPr lang="en-US"/>
            </a:p>
          </p:txBody>
        </p:sp>
        <p:sp>
          <p:nvSpPr>
            <p:cNvPr id="20487" name="Line 43"/>
            <p:cNvSpPr>
              <a:spLocks noChangeShapeType="1"/>
            </p:cNvSpPr>
            <p:nvPr/>
          </p:nvSpPr>
          <p:spPr bwMode="auto">
            <a:xfrm rot="1488504">
              <a:off x="1483" y="2230"/>
              <a:ext cx="0" cy="961"/>
            </a:xfrm>
            <a:prstGeom prst="line">
              <a:avLst/>
            </a:prstGeom>
            <a:noFill/>
            <a:ln w="38100">
              <a:solidFill>
                <a:srgbClr val="FF0000"/>
              </a:solidFill>
              <a:round/>
              <a:headEnd/>
              <a:tailEnd/>
            </a:ln>
          </p:spPr>
          <p:txBody>
            <a:bodyPr/>
            <a:lstStyle/>
            <a:p>
              <a:endParaRPr lang="en-US"/>
            </a:p>
          </p:txBody>
        </p:sp>
        <p:sp>
          <p:nvSpPr>
            <p:cNvPr id="20488" name="Line 44"/>
            <p:cNvSpPr>
              <a:spLocks noChangeShapeType="1"/>
            </p:cNvSpPr>
            <p:nvPr/>
          </p:nvSpPr>
          <p:spPr bwMode="auto">
            <a:xfrm rot="1488504">
              <a:off x="1570" y="2271"/>
              <a:ext cx="0" cy="961"/>
            </a:xfrm>
            <a:prstGeom prst="line">
              <a:avLst/>
            </a:prstGeom>
            <a:noFill/>
            <a:ln w="38100">
              <a:solidFill>
                <a:srgbClr val="FF0000"/>
              </a:solidFill>
              <a:round/>
              <a:headEnd/>
              <a:tailEnd/>
            </a:ln>
          </p:spPr>
          <p:txBody>
            <a:bodyPr/>
            <a:lstStyle/>
            <a:p>
              <a:endParaRPr lang="en-US"/>
            </a:p>
          </p:txBody>
        </p:sp>
        <p:sp>
          <p:nvSpPr>
            <p:cNvPr id="20489" name="Line 45"/>
            <p:cNvSpPr>
              <a:spLocks noChangeShapeType="1"/>
            </p:cNvSpPr>
            <p:nvPr/>
          </p:nvSpPr>
          <p:spPr bwMode="auto">
            <a:xfrm rot="1488504">
              <a:off x="1657" y="2311"/>
              <a:ext cx="0" cy="961"/>
            </a:xfrm>
            <a:prstGeom prst="line">
              <a:avLst/>
            </a:prstGeom>
            <a:noFill/>
            <a:ln w="38100">
              <a:solidFill>
                <a:srgbClr val="FF0000"/>
              </a:solidFill>
              <a:round/>
              <a:headEnd/>
              <a:tailEnd/>
            </a:ln>
          </p:spPr>
          <p:txBody>
            <a:bodyPr/>
            <a:lstStyle/>
            <a:p>
              <a:endParaRPr lang="en-US"/>
            </a:p>
          </p:txBody>
        </p:sp>
        <p:sp>
          <p:nvSpPr>
            <p:cNvPr id="20490" name="Line 46"/>
            <p:cNvSpPr>
              <a:spLocks noChangeShapeType="1"/>
            </p:cNvSpPr>
            <p:nvPr/>
          </p:nvSpPr>
          <p:spPr bwMode="auto">
            <a:xfrm rot="1488504">
              <a:off x="1745" y="2351"/>
              <a:ext cx="0" cy="961"/>
            </a:xfrm>
            <a:prstGeom prst="line">
              <a:avLst/>
            </a:prstGeom>
            <a:noFill/>
            <a:ln w="38100">
              <a:solidFill>
                <a:srgbClr val="FF0000"/>
              </a:solidFill>
              <a:round/>
              <a:headEnd/>
              <a:tailEnd/>
            </a:ln>
          </p:spPr>
          <p:txBody>
            <a:bodyPr/>
            <a:lstStyle/>
            <a:p>
              <a:endParaRPr lang="en-US"/>
            </a:p>
          </p:txBody>
        </p:sp>
        <p:sp>
          <p:nvSpPr>
            <p:cNvPr id="20491" name="Line 47"/>
            <p:cNvSpPr>
              <a:spLocks noChangeShapeType="1"/>
            </p:cNvSpPr>
            <p:nvPr/>
          </p:nvSpPr>
          <p:spPr bwMode="auto">
            <a:xfrm rot="1488504">
              <a:off x="1832" y="2391"/>
              <a:ext cx="0" cy="961"/>
            </a:xfrm>
            <a:prstGeom prst="line">
              <a:avLst/>
            </a:prstGeom>
            <a:noFill/>
            <a:ln w="38100">
              <a:solidFill>
                <a:srgbClr val="FF0000"/>
              </a:solidFill>
              <a:round/>
              <a:headEnd/>
              <a:tailEnd/>
            </a:ln>
          </p:spPr>
          <p:txBody>
            <a:bodyPr/>
            <a:lstStyle/>
            <a:p>
              <a:endParaRPr lang="en-US"/>
            </a:p>
          </p:txBody>
        </p:sp>
        <p:sp>
          <p:nvSpPr>
            <p:cNvPr id="20492" name="Line 48"/>
            <p:cNvSpPr>
              <a:spLocks noChangeShapeType="1"/>
            </p:cNvSpPr>
            <p:nvPr/>
          </p:nvSpPr>
          <p:spPr bwMode="auto">
            <a:xfrm rot="1488504">
              <a:off x="1919" y="2432"/>
              <a:ext cx="0" cy="961"/>
            </a:xfrm>
            <a:prstGeom prst="line">
              <a:avLst/>
            </a:prstGeom>
            <a:noFill/>
            <a:ln w="38100">
              <a:solidFill>
                <a:srgbClr val="FF0000"/>
              </a:solidFill>
              <a:round/>
              <a:headEnd/>
              <a:tailEnd/>
            </a:ln>
          </p:spPr>
          <p:txBody>
            <a:bodyPr/>
            <a:lstStyle/>
            <a:p>
              <a:endParaRPr lang="en-US"/>
            </a:p>
          </p:txBody>
        </p:sp>
        <p:sp>
          <p:nvSpPr>
            <p:cNvPr id="20493" name="Line 49"/>
            <p:cNvSpPr>
              <a:spLocks noChangeShapeType="1"/>
            </p:cNvSpPr>
            <p:nvPr/>
          </p:nvSpPr>
          <p:spPr bwMode="auto">
            <a:xfrm rot="1488504">
              <a:off x="2006" y="2472"/>
              <a:ext cx="0" cy="961"/>
            </a:xfrm>
            <a:prstGeom prst="line">
              <a:avLst/>
            </a:prstGeom>
            <a:noFill/>
            <a:ln w="38100">
              <a:solidFill>
                <a:srgbClr val="FF0000"/>
              </a:solidFill>
              <a:round/>
              <a:headEnd/>
              <a:tailEnd/>
            </a:ln>
          </p:spPr>
          <p:txBody>
            <a:bodyPr/>
            <a:lstStyle/>
            <a:p>
              <a:endParaRPr lang="en-US"/>
            </a:p>
          </p:txBody>
        </p:sp>
        <p:sp>
          <p:nvSpPr>
            <p:cNvPr id="20494" name="Line 50"/>
            <p:cNvSpPr>
              <a:spLocks noChangeShapeType="1"/>
            </p:cNvSpPr>
            <p:nvPr/>
          </p:nvSpPr>
          <p:spPr bwMode="auto">
            <a:xfrm rot="1488504">
              <a:off x="2093" y="2512"/>
              <a:ext cx="0" cy="961"/>
            </a:xfrm>
            <a:prstGeom prst="line">
              <a:avLst/>
            </a:prstGeom>
            <a:noFill/>
            <a:ln w="38100">
              <a:solidFill>
                <a:srgbClr val="FF0000"/>
              </a:solidFill>
              <a:round/>
              <a:headEnd/>
              <a:tailEnd/>
            </a:ln>
          </p:spPr>
          <p:txBody>
            <a:bodyPr/>
            <a:lstStyle/>
            <a:p>
              <a:endParaRPr lang="en-US"/>
            </a:p>
          </p:txBody>
        </p:sp>
        <p:sp>
          <p:nvSpPr>
            <p:cNvPr id="20495" name="Line 51"/>
            <p:cNvSpPr>
              <a:spLocks noChangeShapeType="1"/>
            </p:cNvSpPr>
            <p:nvPr/>
          </p:nvSpPr>
          <p:spPr bwMode="auto">
            <a:xfrm rot="1488504">
              <a:off x="2180" y="2553"/>
              <a:ext cx="0" cy="961"/>
            </a:xfrm>
            <a:prstGeom prst="line">
              <a:avLst/>
            </a:prstGeom>
            <a:noFill/>
            <a:ln w="38100">
              <a:solidFill>
                <a:srgbClr val="FF0000"/>
              </a:solidFill>
              <a:round/>
              <a:headEnd/>
              <a:tailEnd/>
            </a:ln>
          </p:spPr>
          <p:txBody>
            <a:bodyPr/>
            <a:lstStyle/>
            <a:p>
              <a:endParaRPr lang="en-US"/>
            </a:p>
          </p:txBody>
        </p:sp>
        <p:sp>
          <p:nvSpPr>
            <p:cNvPr id="20496" name="Line 52"/>
            <p:cNvSpPr>
              <a:spLocks noChangeShapeType="1"/>
            </p:cNvSpPr>
            <p:nvPr/>
          </p:nvSpPr>
          <p:spPr bwMode="auto">
            <a:xfrm rot="1488504">
              <a:off x="2267" y="2593"/>
              <a:ext cx="0" cy="961"/>
            </a:xfrm>
            <a:prstGeom prst="line">
              <a:avLst/>
            </a:prstGeom>
            <a:noFill/>
            <a:ln w="38100">
              <a:solidFill>
                <a:srgbClr val="FF0000"/>
              </a:solidFill>
              <a:round/>
              <a:headEnd/>
              <a:tailEnd/>
            </a:ln>
          </p:spPr>
          <p:txBody>
            <a:bodyPr/>
            <a:lstStyle/>
            <a:p>
              <a:endParaRPr lang="en-US"/>
            </a:p>
          </p:txBody>
        </p:sp>
        <p:sp>
          <p:nvSpPr>
            <p:cNvPr id="20497" name="Line 53"/>
            <p:cNvSpPr>
              <a:spLocks noChangeShapeType="1"/>
            </p:cNvSpPr>
            <p:nvPr/>
          </p:nvSpPr>
          <p:spPr bwMode="auto">
            <a:xfrm rot="1488504">
              <a:off x="2355" y="2633"/>
              <a:ext cx="0" cy="961"/>
            </a:xfrm>
            <a:prstGeom prst="line">
              <a:avLst/>
            </a:prstGeom>
            <a:noFill/>
            <a:ln w="38100">
              <a:solidFill>
                <a:srgbClr val="FF0000"/>
              </a:solidFill>
              <a:round/>
              <a:headEnd/>
              <a:tailEnd/>
            </a:ln>
          </p:spPr>
          <p:txBody>
            <a:bodyPr/>
            <a:lstStyle/>
            <a:p>
              <a:endParaRPr lang="en-US"/>
            </a:p>
          </p:txBody>
        </p:sp>
        <p:sp>
          <p:nvSpPr>
            <p:cNvPr id="20498" name="Line 54"/>
            <p:cNvSpPr>
              <a:spLocks noChangeShapeType="1"/>
            </p:cNvSpPr>
            <p:nvPr/>
          </p:nvSpPr>
          <p:spPr bwMode="auto">
            <a:xfrm rot="1488504">
              <a:off x="2442" y="2673"/>
              <a:ext cx="0" cy="961"/>
            </a:xfrm>
            <a:prstGeom prst="line">
              <a:avLst/>
            </a:prstGeom>
            <a:noFill/>
            <a:ln w="38100">
              <a:solidFill>
                <a:srgbClr val="FF0000"/>
              </a:solidFill>
              <a:round/>
              <a:headEnd/>
              <a:tailEnd/>
            </a:ln>
          </p:spPr>
          <p:txBody>
            <a:bodyPr/>
            <a:lstStyle/>
            <a:p>
              <a:endParaRPr lang="en-US"/>
            </a:p>
          </p:txBody>
        </p:sp>
        <p:sp>
          <p:nvSpPr>
            <p:cNvPr id="20499" name="Line 55"/>
            <p:cNvSpPr>
              <a:spLocks noChangeShapeType="1"/>
            </p:cNvSpPr>
            <p:nvPr/>
          </p:nvSpPr>
          <p:spPr bwMode="auto">
            <a:xfrm rot="1488504">
              <a:off x="2529" y="2714"/>
              <a:ext cx="0" cy="961"/>
            </a:xfrm>
            <a:prstGeom prst="line">
              <a:avLst/>
            </a:prstGeom>
            <a:noFill/>
            <a:ln w="38100">
              <a:solidFill>
                <a:srgbClr val="FF0000"/>
              </a:solidFill>
              <a:round/>
              <a:headEnd/>
              <a:tailEnd/>
            </a:ln>
          </p:spPr>
          <p:txBody>
            <a:bodyPr/>
            <a:lstStyle/>
            <a:p>
              <a:endParaRPr lang="en-US"/>
            </a:p>
          </p:txBody>
        </p:sp>
        <p:sp>
          <p:nvSpPr>
            <p:cNvPr id="20500" name="Line 56"/>
            <p:cNvSpPr>
              <a:spLocks noChangeShapeType="1"/>
            </p:cNvSpPr>
            <p:nvPr/>
          </p:nvSpPr>
          <p:spPr bwMode="auto">
            <a:xfrm rot="1488504">
              <a:off x="2616" y="2754"/>
              <a:ext cx="0" cy="961"/>
            </a:xfrm>
            <a:prstGeom prst="line">
              <a:avLst/>
            </a:prstGeom>
            <a:noFill/>
            <a:ln w="38100">
              <a:solidFill>
                <a:srgbClr val="FF0000"/>
              </a:solidFill>
              <a:round/>
              <a:headEnd/>
              <a:tailEnd/>
            </a:ln>
          </p:spPr>
          <p:txBody>
            <a:bodyPr/>
            <a:lstStyle/>
            <a:p>
              <a:endParaRPr lang="en-US"/>
            </a:p>
          </p:txBody>
        </p:sp>
        <p:sp>
          <p:nvSpPr>
            <p:cNvPr id="20501" name="Line 57"/>
            <p:cNvSpPr>
              <a:spLocks noChangeShapeType="1"/>
            </p:cNvSpPr>
            <p:nvPr/>
          </p:nvSpPr>
          <p:spPr bwMode="auto">
            <a:xfrm rot="1488504">
              <a:off x="2697" y="2816"/>
              <a:ext cx="0" cy="937"/>
            </a:xfrm>
            <a:prstGeom prst="line">
              <a:avLst/>
            </a:prstGeom>
            <a:noFill/>
            <a:ln w="38100">
              <a:solidFill>
                <a:srgbClr val="FF0000"/>
              </a:solidFill>
              <a:round/>
              <a:headEnd/>
              <a:tailEnd/>
            </a:ln>
          </p:spPr>
          <p:txBody>
            <a:bodyPr/>
            <a:lstStyle/>
            <a:p>
              <a:endParaRPr lang="en-US"/>
            </a:p>
          </p:txBody>
        </p:sp>
        <p:grpSp>
          <p:nvGrpSpPr>
            <p:cNvPr id="20502" name="Group 108"/>
            <p:cNvGrpSpPr>
              <a:grpSpLocks/>
            </p:cNvGrpSpPr>
            <p:nvPr/>
          </p:nvGrpSpPr>
          <p:grpSpPr bwMode="auto">
            <a:xfrm>
              <a:off x="2777" y="2857"/>
              <a:ext cx="166" cy="957"/>
              <a:chOff x="2709" y="2266"/>
              <a:chExt cx="166" cy="957"/>
            </a:xfrm>
          </p:grpSpPr>
          <p:sp>
            <p:nvSpPr>
              <p:cNvPr id="20552" name="Line 59"/>
              <p:cNvSpPr>
                <a:spLocks noChangeShapeType="1"/>
              </p:cNvSpPr>
              <p:nvPr/>
            </p:nvSpPr>
            <p:spPr bwMode="auto">
              <a:xfrm rot="1488504">
                <a:off x="2709" y="2734"/>
                <a:ext cx="0" cy="489"/>
              </a:xfrm>
              <a:prstGeom prst="line">
                <a:avLst/>
              </a:prstGeom>
              <a:noFill/>
              <a:ln w="38100">
                <a:solidFill>
                  <a:srgbClr val="FF0000"/>
                </a:solidFill>
                <a:round/>
                <a:headEnd/>
                <a:tailEnd/>
              </a:ln>
            </p:spPr>
            <p:txBody>
              <a:bodyPr/>
              <a:lstStyle/>
              <a:p>
                <a:endParaRPr lang="en-US"/>
              </a:p>
            </p:txBody>
          </p:sp>
          <p:sp>
            <p:nvSpPr>
              <p:cNvPr id="20553" name="Line 63"/>
              <p:cNvSpPr>
                <a:spLocks noChangeShapeType="1"/>
              </p:cNvSpPr>
              <p:nvPr/>
            </p:nvSpPr>
            <p:spPr bwMode="auto">
              <a:xfrm rot="845063">
                <a:off x="2875" y="2266"/>
                <a:ext cx="0" cy="503"/>
              </a:xfrm>
              <a:prstGeom prst="line">
                <a:avLst/>
              </a:prstGeom>
              <a:noFill/>
              <a:ln w="28575">
                <a:solidFill>
                  <a:srgbClr val="008000"/>
                </a:solidFill>
                <a:round/>
                <a:headEnd/>
                <a:tailEnd/>
              </a:ln>
            </p:spPr>
            <p:txBody>
              <a:bodyPr/>
              <a:lstStyle/>
              <a:p>
                <a:endParaRPr lang="en-US"/>
              </a:p>
            </p:txBody>
          </p:sp>
        </p:grpSp>
        <p:grpSp>
          <p:nvGrpSpPr>
            <p:cNvPr id="20503" name="Group 109"/>
            <p:cNvGrpSpPr>
              <a:grpSpLocks/>
            </p:cNvGrpSpPr>
            <p:nvPr/>
          </p:nvGrpSpPr>
          <p:grpSpPr bwMode="auto">
            <a:xfrm>
              <a:off x="2820" y="2868"/>
              <a:ext cx="152" cy="973"/>
              <a:chOff x="2752" y="2277"/>
              <a:chExt cx="152" cy="973"/>
            </a:xfrm>
          </p:grpSpPr>
          <p:sp>
            <p:nvSpPr>
              <p:cNvPr id="20550" name="Line 85"/>
              <p:cNvSpPr>
                <a:spLocks noChangeShapeType="1"/>
              </p:cNvSpPr>
              <p:nvPr/>
            </p:nvSpPr>
            <p:spPr bwMode="auto">
              <a:xfrm rot="1488504">
                <a:off x="2752" y="2953"/>
                <a:ext cx="0" cy="297"/>
              </a:xfrm>
              <a:prstGeom prst="line">
                <a:avLst/>
              </a:prstGeom>
              <a:noFill/>
              <a:ln w="38100">
                <a:solidFill>
                  <a:srgbClr val="FF0000"/>
                </a:solidFill>
                <a:round/>
                <a:headEnd/>
                <a:tailEnd/>
              </a:ln>
            </p:spPr>
            <p:txBody>
              <a:bodyPr/>
              <a:lstStyle/>
              <a:p>
                <a:endParaRPr lang="en-US"/>
              </a:p>
            </p:txBody>
          </p:sp>
          <p:sp>
            <p:nvSpPr>
              <p:cNvPr id="20551" name="Line 64"/>
              <p:cNvSpPr>
                <a:spLocks noChangeShapeType="1"/>
              </p:cNvSpPr>
              <p:nvPr/>
            </p:nvSpPr>
            <p:spPr bwMode="auto">
              <a:xfrm rot="845063">
                <a:off x="2904" y="2277"/>
                <a:ext cx="0" cy="690"/>
              </a:xfrm>
              <a:prstGeom prst="line">
                <a:avLst/>
              </a:prstGeom>
              <a:noFill/>
              <a:ln w="28575">
                <a:solidFill>
                  <a:srgbClr val="008000"/>
                </a:solidFill>
                <a:round/>
                <a:headEnd/>
                <a:tailEnd/>
              </a:ln>
            </p:spPr>
            <p:txBody>
              <a:bodyPr/>
              <a:lstStyle/>
              <a:p>
                <a:endParaRPr lang="en-US"/>
              </a:p>
            </p:txBody>
          </p:sp>
        </p:grpSp>
        <p:grpSp>
          <p:nvGrpSpPr>
            <p:cNvPr id="20504" name="Group 110"/>
            <p:cNvGrpSpPr>
              <a:grpSpLocks/>
            </p:cNvGrpSpPr>
            <p:nvPr/>
          </p:nvGrpSpPr>
          <p:grpSpPr bwMode="auto">
            <a:xfrm>
              <a:off x="2859" y="2879"/>
              <a:ext cx="138" cy="989"/>
              <a:chOff x="2791" y="2288"/>
              <a:chExt cx="138" cy="989"/>
            </a:xfrm>
          </p:grpSpPr>
          <p:sp>
            <p:nvSpPr>
              <p:cNvPr id="20548" name="Line 86"/>
              <p:cNvSpPr>
                <a:spLocks noChangeShapeType="1"/>
              </p:cNvSpPr>
              <p:nvPr/>
            </p:nvSpPr>
            <p:spPr bwMode="auto">
              <a:xfrm rot="1488504">
                <a:off x="2791" y="3162"/>
                <a:ext cx="0" cy="115"/>
              </a:xfrm>
              <a:prstGeom prst="line">
                <a:avLst/>
              </a:prstGeom>
              <a:noFill/>
              <a:ln w="38100">
                <a:solidFill>
                  <a:srgbClr val="FF0000"/>
                </a:solidFill>
                <a:round/>
                <a:headEnd/>
                <a:tailEnd/>
              </a:ln>
            </p:spPr>
            <p:txBody>
              <a:bodyPr/>
              <a:lstStyle/>
              <a:p>
                <a:endParaRPr lang="en-US"/>
              </a:p>
            </p:txBody>
          </p:sp>
          <p:sp>
            <p:nvSpPr>
              <p:cNvPr id="20549" name="Line 65"/>
              <p:cNvSpPr>
                <a:spLocks noChangeShapeType="1"/>
              </p:cNvSpPr>
              <p:nvPr/>
            </p:nvSpPr>
            <p:spPr bwMode="auto">
              <a:xfrm rot="845063">
                <a:off x="2929" y="2288"/>
                <a:ext cx="0" cy="918"/>
              </a:xfrm>
              <a:prstGeom prst="line">
                <a:avLst/>
              </a:prstGeom>
              <a:noFill/>
              <a:ln w="28575">
                <a:solidFill>
                  <a:srgbClr val="008000"/>
                </a:solidFill>
                <a:round/>
                <a:headEnd/>
                <a:tailEnd/>
              </a:ln>
            </p:spPr>
            <p:txBody>
              <a:bodyPr/>
              <a:lstStyle/>
              <a:p>
                <a:endParaRPr lang="en-US"/>
              </a:p>
            </p:txBody>
          </p:sp>
        </p:grpSp>
        <p:sp>
          <p:nvSpPr>
            <p:cNvPr id="20505" name="Line 66"/>
            <p:cNvSpPr>
              <a:spLocks noChangeShapeType="1"/>
            </p:cNvSpPr>
            <p:nvPr/>
          </p:nvSpPr>
          <p:spPr bwMode="auto">
            <a:xfrm rot="845063">
              <a:off x="3041" y="2890"/>
              <a:ext cx="0" cy="1002"/>
            </a:xfrm>
            <a:prstGeom prst="line">
              <a:avLst/>
            </a:prstGeom>
            <a:noFill/>
            <a:ln w="28575">
              <a:solidFill>
                <a:srgbClr val="008000"/>
              </a:solidFill>
              <a:round/>
              <a:headEnd/>
              <a:tailEnd/>
            </a:ln>
          </p:spPr>
          <p:txBody>
            <a:bodyPr/>
            <a:lstStyle/>
            <a:p>
              <a:endParaRPr lang="en-US"/>
            </a:p>
          </p:txBody>
        </p:sp>
        <p:sp>
          <p:nvSpPr>
            <p:cNvPr id="20506" name="Line 67"/>
            <p:cNvSpPr>
              <a:spLocks noChangeShapeType="1"/>
            </p:cNvSpPr>
            <p:nvPr/>
          </p:nvSpPr>
          <p:spPr bwMode="auto">
            <a:xfrm rot="845063">
              <a:off x="3094" y="2904"/>
              <a:ext cx="0" cy="1001"/>
            </a:xfrm>
            <a:prstGeom prst="line">
              <a:avLst/>
            </a:prstGeom>
            <a:noFill/>
            <a:ln w="28575">
              <a:solidFill>
                <a:srgbClr val="008000"/>
              </a:solidFill>
              <a:round/>
              <a:headEnd/>
              <a:tailEnd/>
            </a:ln>
          </p:spPr>
          <p:txBody>
            <a:bodyPr/>
            <a:lstStyle/>
            <a:p>
              <a:endParaRPr lang="en-US"/>
            </a:p>
          </p:txBody>
        </p:sp>
        <p:sp>
          <p:nvSpPr>
            <p:cNvPr id="20507" name="Line 68"/>
            <p:cNvSpPr>
              <a:spLocks noChangeShapeType="1"/>
            </p:cNvSpPr>
            <p:nvPr/>
          </p:nvSpPr>
          <p:spPr bwMode="auto">
            <a:xfrm rot="845063">
              <a:off x="3146" y="2917"/>
              <a:ext cx="0" cy="1002"/>
            </a:xfrm>
            <a:prstGeom prst="line">
              <a:avLst/>
            </a:prstGeom>
            <a:noFill/>
            <a:ln w="28575">
              <a:solidFill>
                <a:srgbClr val="008000"/>
              </a:solidFill>
              <a:round/>
              <a:headEnd/>
              <a:tailEnd/>
            </a:ln>
          </p:spPr>
          <p:txBody>
            <a:bodyPr/>
            <a:lstStyle/>
            <a:p>
              <a:endParaRPr lang="en-US"/>
            </a:p>
          </p:txBody>
        </p:sp>
        <p:sp>
          <p:nvSpPr>
            <p:cNvPr id="20508" name="Line 69"/>
            <p:cNvSpPr>
              <a:spLocks noChangeShapeType="1"/>
            </p:cNvSpPr>
            <p:nvPr/>
          </p:nvSpPr>
          <p:spPr bwMode="auto">
            <a:xfrm rot="845063">
              <a:off x="3199" y="2930"/>
              <a:ext cx="0" cy="1001"/>
            </a:xfrm>
            <a:prstGeom prst="line">
              <a:avLst/>
            </a:prstGeom>
            <a:noFill/>
            <a:ln w="28575">
              <a:solidFill>
                <a:srgbClr val="008000"/>
              </a:solidFill>
              <a:round/>
              <a:headEnd/>
              <a:tailEnd/>
            </a:ln>
          </p:spPr>
          <p:txBody>
            <a:bodyPr/>
            <a:lstStyle/>
            <a:p>
              <a:endParaRPr lang="en-US"/>
            </a:p>
          </p:txBody>
        </p:sp>
        <p:sp>
          <p:nvSpPr>
            <p:cNvPr id="20509" name="Line 70"/>
            <p:cNvSpPr>
              <a:spLocks noChangeShapeType="1"/>
            </p:cNvSpPr>
            <p:nvPr/>
          </p:nvSpPr>
          <p:spPr bwMode="auto">
            <a:xfrm rot="845063">
              <a:off x="3252" y="2943"/>
              <a:ext cx="0" cy="1002"/>
            </a:xfrm>
            <a:prstGeom prst="line">
              <a:avLst/>
            </a:prstGeom>
            <a:noFill/>
            <a:ln w="28575">
              <a:solidFill>
                <a:srgbClr val="008000"/>
              </a:solidFill>
              <a:round/>
              <a:headEnd/>
              <a:tailEnd/>
            </a:ln>
          </p:spPr>
          <p:txBody>
            <a:bodyPr/>
            <a:lstStyle/>
            <a:p>
              <a:endParaRPr lang="en-US"/>
            </a:p>
          </p:txBody>
        </p:sp>
        <p:sp>
          <p:nvSpPr>
            <p:cNvPr id="20510" name="Line 71"/>
            <p:cNvSpPr>
              <a:spLocks noChangeShapeType="1"/>
            </p:cNvSpPr>
            <p:nvPr/>
          </p:nvSpPr>
          <p:spPr bwMode="auto">
            <a:xfrm rot="845063">
              <a:off x="3305" y="2957"/>
              <a:ext cx="0" cy="1002"/>
            </a:xfrm>
            <a:prstGeom prst="line">
              <a:avLst/>
            </a:prstGeom>
            <a:noFill/>
            <a:ln w="28575">
              <a:solidFill>
                <a:srgbClr val="008000"/>
              </a:solidFill>
              <a:round/>
              <a:headEnd/>
              <a:tailEnd/>
            </a:ln>
          </p:spPr>
          <p:txBody>
            <a:bodyPr/>
            <a:lstStyle/>
            <a:p>
              <a:endParaRPr lang="en-US"/>
            </a:p>
          </p:txBody>
        </p:sp>
        <p:sp>
          <p:nvSpPr>
            <p:cNvPr id="20511" name="Line 72"/>
            <p:cNvSpPr>
              <a:spLocks noChangeShapeType="1"/>
            </p:cNvSpPr>
            <p:nvPr/>
          </p:nvSpPr>
          <p:spPr bwMode="auto">
            <a:xfrm rot="845063">
              <a:off x="3358" y="2970"/>
              <a:ext cx="0" cy="1002"/>
            </a:xfrm>
            <a:prstGeom prst="line">
              <a:avLst/>
            </a:prstGeom>
            <a:noFill/>
            <a:ln w="28575">
              <a:solidFill>
                <a:srgbClr val="008000"/>
              </a:solidFill>
              <a:round/>
              <a:headEnd/>
              <a:tailEnd/>
            </a:ln>
          </p:spPr>
          <p:txBody>
            <a:bodyPr/>
            <a:lstStyle/>
            <a:p>
              <a:endParaRPr lang="en-US"/>
            </a:p>
          </p:txBody>
        </p:sp>
        <p:sp>
          <p:nvSpPr>
            <p:cNvPr id="20512" name="Line 73"/>
            <p:cNvSpPr>
              <a:spLocks noChangeShapeType="1"/>
            </p:cNvSpPr>
            <p:nvPr/>
          </p:nvSpPr>
          <p:spPr bwMode="auto">
            <a:xfrm rot="845063">
              <a:off x="3410" y="2983"/>
              <a:ext cx="0" cy="1002"/>
            </a:xfrm>
            <a:prstGeom prst="line">
              <a:avLst/>
            </a:prstGeom>
            <a:noFill/>
            <a:ln w="28575">
              <a:solidFill>
                <a:srgbClr val="008000"/>
              </a:solidFill>
              <a:round/>
              <a:headEnd/>
              <a:tailEnd/>
            </a:ln>
          </p:spPr>
          <p:txBody>
            <a:bodyPr/>
            <a:lstStyle/>
            <a:p>
              <a:endParaRPr lang="en-US"/>
            </a:p>
          </p:txBody>
        </p:sp>
        <p:sp>
          <p:nvSpPr>
            <p:cNvPr id="20513" name="Line 74"/>
            <p:cNvSpPr>
              <a:spLocks noChangeShapeType="1"/>
            </p:cNvSpPr>
            <p:nvPr/>
          </p:nvSpPr>
          <p:spPr bwMode="auto">
            <a:xfrm rot="845063">
              <a:off x="3463" y="2996"/>
              <a:ext cx="0" cy="1002"/>
            </a:xfrm>
            <a:prstGeom prst="line">
              <a:avLst/>
            </a:prstGeom>
            <a:noFill/>
            <a:ln w="28575">
              <a:solidFill>
                <a:srgbClr val="008000"/>
              </a:solidFill>
              <a:round/>
              <a:headEnd/>
              <a:tailEnd/>
            </a:ln>
          </p:spPr>
          <p:txBody>
            <a:bodyPr/>
            <a:lstStyle/>
            <a:p>
              <a:endParaRPr lang="en-US"/>
            </a:p>
          </p:txBody>
        </p:sp>
        <p:sp>
          <p:nvSpPr>
            <p:cNvPr id="20514" name="Line 75"/>
            <p:cNvSpPr>
              <a:spLocks noChangeShapeType="1"/>
            </p:cNvSpPr>
            <p:nvPr/>
          </p:nvSpPr>
          <p:spPr bwMode="auto">
            <a:xfrm rot="845063">
              <a:off x="3515" y="3010"/>
              <a:ext cx="0" cy="1002"/>
            </a:xfrm>
            <a:prstGeom prst="line">
              <a:avLst/>
            </a:prstGeom>
            <a:noFill/>
            <a:ln w="28575">
              <a:solidFill>
                <a:srgbClr val="008000"/>
              </a:solidFill>
              <a:round/>
              <a:headEnd/>
              <a:tailEnd/>
            </a:ln>
          </p:spPr>
          <p:txBody>
            <a:bodyPr/>
            <a:lstStyle/>
            <a:p>
              <a:endParaRPr lang="en-US"/>
            </a:p>
          </p:txBody>
        </p:sp>
        <p:sp>
          <p:nvSpPr>
            <p:cNvPr id="20515" name="Line 76"/>
            <p:cNvSpPr>
              <a:spLocks noChangeShapeType="1"/>
            </p:cNvSpPr>
            <p:nvPr/>
          </p:nvSpPr>
          <p:spPr bwMode="auto">
            <a:xfrm rot="845063">
              <a:off x="3568" y="3022"/>
              <a:ext cx="0" cy="1002"/>
            </a:xfrm>
            <a:prstGeom prst="line">
              <a:avLst/>
            </a:prstGeom>
            <a:noFill/>
            <a:ln w="28575">
              <a:solidFill>
                <a:srgbClr val="008000"/>
              </a:solidFill>
              <a:round/>
              <a:headEnd/>
              <a:tailEnd/>
            </a:ln>
          </p:spPr>
          <p:txBody>
            <a:bodyPr/>
            <a:lstStyle/>
            <a:p>
              <a:endParaRPr lang="en-US"/>
            </a:p>
          </p:txBody>
        </p:sp>
        <p:sp>
          <p:nvSpPr>
            <p:cNvPr id="20516" name="Line 77"/>
            <p:cNvSpPr>
              <a:spLocks noChangeShapeType="1"/>
            </p:cNvSpPr>
            <p:nvPr/>
          </p:nvSpPr>
          <p:spPr bwMode="auto">
            <a:xfrm rot="845063">
              <a:off x="3621" y="3036"/>
              <a:ext cx="0" cy="1002"/>
            </a:xfrm>
            <a:prstGeom prst="line">
              <a:avLst/>
            </a:prstGeom>
            <a:noFill/>
            <a:ln w="28575">
              <a:solidFill>
                <a:srgbClr val="008000"/>
              </a:solidFill>
              <a:round/>
              <a:headEnd/>
              <a:tailEnd/>
            </a:ln>
          </p:spPr>
          <p:txBody>
            <a:bodyPr/>
            <a:lstStyle/>
            <a:p>
              <a:endParaRPr lang="en-US"/>
            </a:p>
          </p:txBody>
        </p:sp>
        <p:sp>
          <p:nvSpPr>
            <p:cNvPr id="20517" name="Line 78"/>
            <p:cNvSpPr>
              <a:spLocks noChangeShapeType="1"/>
            </p:cNvSpPr>
            <p:nvPr/>
          </p:nvSpPr>
          <p:spPr bwMode="auto">
            <a:xfrm rot="845063">
              <a:off x="3674" y="3050"/>
              <a:ext cx="0" cy="1001"/>
            </a:xfrm>
            <a:prstGeom prst="line">
              <a:avLst/>
            </a:prstGeom>
            <a:noFill/>
            <a:ln w="28575">
              <a:solidFill>
                <a:srgbClr val="008000"/>
              </a:solidFill>
              <a:round/>
              <a:headEnd/>
              <a:tailEnd/>
            </a:ln>
          </p:spPr>
          <p:txBody>
            <a:bodyPr/>
            <a:lstStyle/>
            <a:p>
              <a:endParaRPr lang="en-US"/>
            </a:p>
          </p:txBody>
        </p:sp>
        <p:sp>
          <p:nvSpPr>
            <p:cNvPr id="20518" name="Line 79"/>
            <p:cNvSpPr>
              <a:spLocks noChangeShapeType="1"/>
            </p:cNvSpPr>
            <p:nvPr/>
          </p:nvSpPr>
          <p:spPr bwMode="auto">
            <a:xfrm rot="845063">
              <a:off x="3727" y="3062"/>
              <a:ext cx="0" cy="1002"/>
            </a:xfrm>
            <a:prstGeom prst="line">
              <a:avLst/>
            </a:prstGeom>
            <a:noFill/>
            <a:ln w="28575">
              <a:solidFill>
                <a:srgbClr val="008000"/>
              </a:solidFill>
              <a:round/>
              <a:headEnd/>
              <a:tailEnd/>
            </a:ln>
          </p:spPr>
          <p:txBody>
            <a:bodyPr/>
            <a:lstStyle/>
            <a:p>
              <a:endParaRPr lang="en-US"/>
            </a:p>
          </p:txBody>
        </p:sp>
        <p:sp>
          <p:nvSpPr>
            <p:cNvPr id="20519" name="Line 80"/>
            <p:cNvSpPr>
              <a:spLocks noChangeShapeType="1"/>
            </p:cNvSpPr>
            <p:nvPr/>
          </p:nvSpPr>
          <p:spPr bwMode="auto">
            <a:xfrm rot="845063">
              <a:off x="3779" y="3076"/>
              <a:ext cx="0" cy="1001"/>
            </a:xfrm>
            <a:prstGeom prst="line">
              <a:avLst/>
            </a:prstGeom>
            <a:noFill/>
            <a:ln w="28575">
              <a:solidFill>
                <a:srgbClr val="008000"/>
              </a:solidFill>
              <a:round/>
              <a:headEnd/>
              <a:tailEnd/>
            </a:ln>
          </p:spPr>
          <p:txBody>
            <a:bodyPr/>
            <a:lstStyle/>
            <a:p>
              <a:endParaRPr lang="en-US"/>
            </a:p>
          </p:txBody>
        </p:sp>
        <p:sp>
          <p:nvSpPr>
            <p:cNvPr id="20520" name="Line 81"/>
            <p:cNvSpPr>
              <a:spLocks noChangeShapeType="1"/>
            </p:cNvSpPr>
            <p:nvPr/>
          </p:nvSpPr>
          <p:spPr bwMode="auto">
            <a:xfrm rot="845063">
              <a:off x="3832" y="3089"/>
              <a:ext cx="0" cy="1002"/>
            </a:xfrm>
            <a:prstGeom prst="line">
              <a:avLst/>
            </a:prstGeom>
            <a:noFill/>
            <a:ln w="28575">
              <a:solidFill>
                <a:srgbClr val="008000"/>
              </a:solidFill>
              <a:round/>
              <a:headEnd/>
              <a:tailEnd/>
            </a:ln>
          </p:spPr>
          <p:txBody>
            <a:bodyPr/>
            <a:lstStyle/>
            <a:p>
              <a:endParaRPr lang="en-US"/>
            </a:p>
          </p:txBody>
        </p:sp>
        <p:grpSp>
          <p:nvGrpSpPr>
            <p:cNvPr id="20521" name="Group 107"/>
            <p:cNvGrpSpPr>
              <a:grpSpLocks/>
            </p:cNvGrpSpPr>
            <p:nvPr/>
          </p:nvGrpSpPr>
          <p:grpSpPr bwMode="auto">
            <a:xfrm>
              <a:off x="2736" y="2841"/>
              <a:ext cx="186" cy="943"/>
              <a:chOff x="2668" y="2250"/>
              <a:chExt cx="186" cy="943"/>
            </a:xfrm>
          </p:grpSpPr>
          <p:sp>
            <p:nvSpPr>
              <p:cNvPr id="20546" name="Line 58"/>
              <p:cNvSpPr>
                <a:spLocks noChangeShapeType="1"/>
              </p:cNvSpPr>
              <p:nvPr/>
            </p:nvSpPr>
            <p:spPr bwMode="auto">
              <a:xfrm rot="1488504">
                <a:off x="2668" y="2486"/>
                <a:ext cx="0" cy="707"/>
              </a:xfrm>
              <a:prstGeom prst="line">
                <a:avLst/>
              </a:prstGeom>
              <a:noFill/>
              <a:ln w="38100">
                <a:solidFill>
                  <a:srgbClr val="FF0000"/>
                </a:solidFill>
                <a:round/>
                <a:headEnd/>
                <a:tailEnd/>
              </a:ln>
            </p:spPr>
            <p:txBody>
              <a:bodyPr/>
              <a:lstStyle/>
              <a:p>
                <a:endParaRPr lang="en-US"/>
              </a:p>
            </p:txBody>
          </p:sp>
          <p:sp>
            <p:nvSpPr>
              <p:cNvPr id="20547" name="Line 88"/>
              <p:cNvSpPr>
                <a:spLocks noChangeShapeType="1"/>
              </p:cNvSpPr>
              <p:nvPr/>
            </p:nvSpPr>
            <p:spPr bwMode="auto">
              <a:xfrm rot="845063">
                <a:off x="2854" y="2250"/>
                <a:ext cx="0" cy="263"/>
              </a:xfrm>
              <a:prstGeom prst="line">
                <a:avLst/>
              </a:prstGeom>
              <a:noFill/>
              <a:ln w="28575">
                <a:solidFill>
                  <a:srgbClr val="008000"/>
                </a:solidFill>
                <a:round/>
                <a:headEnd/>
                <a:tailEnd/>
              </a:ln>
            </p:spPr>
            <p:txBody>
              <a:bodyPr/>
              <a:lstStyle/>
              <a:p>
                <a:endParaRPr lang="en-US"/>
              </a:p>
            </p:txBody>
          </p:sp>
        </p:grpSp>
        <p:sp>
          <p:nvSpPr>
            <p:cNvPr id="20522" name="Line 94"/>
            <p:cNvSpPr>
              <a:spLocks noChangeShapeType="1"/>
            </p:cNvSpPr>
            <p:nvPr/>
          </p:nvSpPr>
          <p:spPr bwMode="auto">
            <a:xfrm>
              <a:off x="2890" y="2234"/>
              <a:ext cx="0" cy="1835"/>
            </a:xfrm>
            <a:prstGeom prst="line">
              <a:avLst/>
            </a:prstGeom>
            <a:noFill/>
            <a:ln w="9525">
              <a:solidFill>
                <a:schemeClr val="tx1"/>
              </a:solidFill>
              <a:prstDash val="dash"/>
              <a:round/>
              <a:headEnd/>
              <a:tailEnd/>
            </a:ln>
          </p:spPr>
          <p:txBody>
            <a:bodyPr/>
            <a:lstStyle/>
            <a:p>
              <a:endParaRPr lang="en-US"/>
            </a:p>
          </p:txBody>
        </p:sp>
        <p:sp>
          <p:nvSpPr>
            <p:cNvPr id="20523" name="Text Box 95"/>
            <p:cNvSpPr txBox="1">
              <a:spLocks noChangeArrowheads="1"/>
            </p:cNvSpPr>
            <p:nvPr/>
          </p:nvSpPr>
          <p:spPr bwMode="auto">
            <a:xfrm>
              <a:off x="1260" y="4096"/>
              <a:ext cx="1274" cy="254"/>
            </a:xfrm>
            <a:prstGeom prst="rect">
              <a:avLst/>
            </a:prstGeom>
            <a:noFill/>
            <a:ln w="9525">
              <a:noFill/>
              <a:miter lim="800000"/>
              <a:headEnd/>
              <a:tailEnd/>
            </a:ln>
          </p:spPr>
          <p:txBody>
            <a:bodyPr wrap="none">
              <a:spAutoFit/>
            </a:bodyPr>
            <a:lstStyle/>
            <a:p>
              <a:r>
                <a:rPr lang="en-US" altLang="en-US" sz="2000"/>
                <a:t>CLEAR WATER</a:t>
              </a:r>
            </a:p>
          </p:txBody>
        </p:sp>
        <p:sp>
          <p:nvSpPr>
            <p:cNvPr id="20524" name="Text Box 96"/>
            <p:cNvSpPr txBox="1">
              <a:spLocks noChangeArrowheads="1"/>
            </p:cNvSpPr>
            <p:nvPr/>
          </p:nvSpPr>
          <p:spPr bwMode="auto">
            <a:xfrm>
              <a:off x="3327" y="4096"/>
              <a:ext cx="1327" cy="253"/>
            </a:xfrm>
            <a:prstGeom prst="rect">
              <a:avLst/>
            </a:prstGeom>
            <a:noFill/>
            <a:ln w="9525">
              <a:noFill/>
              <a:miter lim="800000"/>
              <a:headEnd/>
              <a:tailEnd/>
            </a:ln>
          </p:spPr>
          <p:txBody>
            <a:bodyPr wrap="none">
              <a:spAutoFit/>
            </a:bodyPr>
            <a:lstStyle/>
            <a:p>
              <a:r>
                <a:rPr lang="en-US" altLang="en-US" sz="2000"/>
                <a:t>MUDDY WATER</a:t>
              </a:r>
            </a:p>
          </p:txBody>
        </p:sp>
        <p:sp>
          <p:nvSpPr>
            <p:cNvPr id="20525" name="Text Box 97"/>
            <p:cNvSpPr txBox="1">
              <a:spLocks noChangeArrowheads="1"/>
            </p:cNvSpPr>
            <p:nvPr/>
          </p:nvSpPr>
          <p:spPr bwMode="auto">
            <a:xfrm>
              <a:off x="2357" y="2217"/>
              <a:ext cx="1078" cy="254"/>
            </a:xfrm>
            <a:prstGeom prst="rect">
              <a:avLst/>
            </a:prstGeom>
            <a:noFill/>
            <a:ln w="9525">
              <a:noFill/>
              <a:miter lim="800000"/>
              <a:headEnd/>
              <a:tailEnd/>
            </a:ln>
          </p:spPr>
          <p:txBody>
            <a:bodyPr>
              <a:spAutoFit/>
            </a:bodyPr>
            <a:lstStyle/>
            <a:p>
              <a:r>
                <a:rPr lang="en-US" altLang="en-US" sz="2000"/>
                <a:t>BOUN DARY</a:t>
              </a:r>
            </a:p>
          </p:txBody>
        </p:sp>
        <p:sp>
          <p:nvSpPr>
            <p:cNvPr id="20526" name="Oval 100"/>
            <p:cNvSpPr>
              <a:spLocks noChangeArrowheads="1"/>
            </p:cNvSpPr>
            <p:nvPr/>
          </p:nvSpPr>
          <p:spPr bwMode="auto">
            <a:xfrm>
              <a:off x="2860" y="2854"/>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20527" name="Oval 101"/>
            <p:cNvSpPr>
              <a:spLocks noChangeArrowheads="1"/>
            </p:cNvSpPr>
            <p:nvPr/>
          </p:nvSpPr>
          <p:spPr bwMode="auto">
            <a:xfrm>
              <a:off x="2858" y="3090"/>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20528" name="Oval 102"/>
            <p:cNvSpPr>
              <a:spLocks noChangeArrowheads="1"/>
            </p:cNvSpPr>
            <p:nvPr/>
          </p:nvSpPr>
          <p:spPr bwMode="auto">
            <a:xfrm>
              <a:off x="2863" y="3319"/>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20529" name="Oval 103"/>
            <p:cNvSpPr>
              <a:spLocks noChangeArrowheads="1"/>
            </p:cNvSpPr>
            <p:nvPr/>
          </p:nvSpPr>
          <p:spPr bwMode="auto">
            <a:xfrm>
              <a:off x="2861" y="3534"/>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20530" name="Oval 104"/>
            <p:cNvSpPr>
              <a:spLocks noChangeArrowheads="1"/>
            </p:cNvSpPr>
            <p:nvPr/>
          </p:nvSpPr>
          <p:spPr bwMode="auto">
            <a:xfrm>
              <a:off x="2866" y="3742"/>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20531" name="Text Box 105"/>
            <p:cNvSpPr txBox="1">
              <a:spLocks noChangeArrowheads="1"/>
            </p:cNvSpPr>
            <p:nvPr/>
          </p:nvSpPr>
          <p:spPr bwMode="auto">
            <a:xfrm rot="1424013">
              <a:off x="1299" y="3532"/>
              <a:ext cx="1419" cy="234"/>
            </a:xfrm>
            <a:prstGeom prst="rect">
              <a:avLst/>
            </a:prstGeom>
            <a:noFill/>
            <a:ln w="9525">
              <a:noFill/>
              <a:miter lim="800000"/>
              <a:headEnd/>
              <a:tailEnd/>
            </a:ln>
          </p:spPr>
          <p:txBody>
            <a:bodyPr>
              <a:spAutoFit/>
            </a:bodyPr>
            <a:lstStyle/>
            <a:p>
              <a:r>
                <a:rPr lang="en-US" altLang="en-US" sz="1800" b="1">
                  <a:solidFill>
                    <a:srgbClr val="FF0000"/>
                  </a:solidFill>
                </a:rPr>
                <a:t>INCIDENT WAVE</a:t>
              </a:r>
            </a:p>
          </p:txBody>
        </p:sp>
        <p:sp>
          <p:nvSpPr>
            <p:cNvPr id="20532" name="Text Box 106"/>
            <p:cNvSpPr txBox="1">
              <a:spLocks noChangeArrowheads="1"/>
            </p:cNvSpPr>
            <p:nvPr/>
          </p:nvSpPr>
          <p:spPr bwMode="auto">
            <a:xfrm rot="775519">
              <a:off x="2961" y="2818"/>
              <a:ext cx="1653" cy="253"/>
            </a:xfrm>
            <a:prstGeom prst="rect">
              <a:avLst/>
            </a:prstGeom>
            <a:noFill/>
            <a:ln w="9525">
              <a:noFill/>
              <a:miter lim="800000"/>
              <a:headEnd/>
              <a:tailEnd/>
            </a:ln>
          </p:spPr>
          <p:txBody>
            <a:bodyPr>
              <a:spAutoFit/>
            </a:bodyPr>
            <a:lstStyle/>
            <a:p>
              <a:r>
                <a:rPr lang="en-US" altLang="en-US" sz="2000" b="1">
                  <a:solidFill>
                    <a:srgbClr val="008000"/>
                  </a:solidFill>
                </a:rPr>
                <a:t>REFRACTED WAVE</a:t>
              </a:r>
            </a:p>
          </p:txBody>
        </p:sp>
        <p:sp>
          <p:nvSpPr>
            <p:cNvPr id="20533" name="Line 111"/>
            <p:cNvSpPr>
              <a:spLocks noChangeShapeType="1"/>
            </p:cNvSpPr>
            <p:nvPr/>
          </p:nvSpPr>
          <p:spPr bwMode="auto">
            <a:xfrm rot="1488504">
              <a:off x="1244" y="2989"/>
              <a:ext cx="1720" cy="0"/>
            </a:xfrm>
            <a:prstGeom prst="line">
              <a:avLst/>
            </a:prstGeom>
            <a:noFill/>
            <a:ln w="38100">
              <a:solidFill>
                <a:srgbClr val="FF0000"/>
              </a:solidFill>
              <a:round/>
              <a:headEnd/>
              <a:tailEnd type="triangle" w="med" len="med"/>
            </a:ln>
          </p:spPr>
          <p:txBody>
            <a:bodyPr/>
            <a:lstStyle/>
            <a:p>
              <a:endParaRPr lang="en-US"/>
            </a:p>
          </p:txBody>
        </p:sp>
        <p:sp>
          <p:nvSpPr>
            <p:cNvPr id="20534" name="Line 112"/>
            <p:cNvSpPr>
              <a:spLocks noChangeShapeType="1"/>
            </p:cNvSpPr>
            <p:nvPr/>
          </p:nvSpPr>
          <p:spPr bwMode="auto">
            <a:xfrm rot="845063">
              <a:off x="2873" y="3478"/>
              <a:ext cx="1090" cy="0"/>
            </a:xfrm>
            <a:prstGeom prst="line">
              <a:avLst/>
            </a:prstGeom>
            <a:noFill/>
            <a:ln w="28575">
              <a:solidFill>
                <a:srgbClr val="008000"/>
              </a:solidFill>
              <a:round/>
              <a:headEnd/>
              <a:tailEnd type="triangle" w="med" len="med"/>
            </a:ln>
          </p:spPr>
          <p:txBody>
            <a:bodyPr/>
            <a:lstStyle/>
            <a:p>
              <a:endParaRPr lang="en-US"/>
            </a:p>
          </p:txBody>
        </p:sp>
        <p:sp>
          <p:nvSpPr>
            <p:cNvPr id="20535" name="Line 114"/>
            <p:cNvSpPr>
              <a:spLocks noChangeShapeType="1"/>
            </p:cNvSpPr>
            <p:nvPr/>
          </p:nvSpPr>
          <p:spPr bwMode="auto">
            <a:xfrm>
              <a:off x="987" y="3348"/>
              <a:ext cx="3812" cy="0"/>
            </a:xfrm>
            <a:prstGeom prst="line">
              <a:avLst/>
            </a:prstGeom>
            <a:noFill/>
            <a:ln w="9525">
              <a:solidFill>
                <a:schemeClr val="tx1"/>
              </a:solidFill>
              <a:prstDash val="dash"/>
              <a:round/>
              <a:headEnd/>
              <a:tailEnd/>
            </a:ln>
          </p:spPr>
          <p:txBody>
            <a:bodyPr/>
            <a:lstStyle/>
            <a:p>
              <a:endParaRPr lang="en-US"/>
            </a:p>
          </p:txBody>
        </p:sp>
        <p:sp>
          <p:nvSpPr>
            <p:cNvPr id="20536" name="Rectangle 115"/>
            <p:cNvSpPr>
              <a:spLocks noChangeArrowheads="1"/>
            </p:cNvSpPr>
            <p:nvPr/>
          </p:nvSpPr>
          <p:spPr bwMode="auto">
            <a:xfrm>
              <a:off x="2893" y="3210"/>
              <a:ext cx="137" cy="137"/>
            </a:xfrm>
            <a:prstGeom prst="rect">
              <a:avLst/>
            </a:prstGeom>
            <a:noFill/>
            <a:ln w="19050">
              <a:solidFill>
                <a:srgbClr val="FF0000"/>
              </a:solidFill>
              <a:miter lim="800000"/>
              <a:headEnd/>
              <a:tailEnd/>
            </a:ln>
          </p:spPr>
          <p:txBody>
            <a:bodyPr wrap="none" anchor="ctr"/>
            <a:lstStyle/>
            <a:p>
              <a:endParaRPr lang="en-US" altLang="en-US" sz="1800"/>
            </a:p>
          </p:txBody>
        </p:sp>
        <p:sp>
          <p:nvSpPr>
            <p:cNvPr id="20537" name="Text Box 116"/>
            <p:cNvSpPr txBox="1">
              <a:spLocks noChangeArrowheads="1"/>
            </p:cNvSpPr>
            <p:nvPr/>
          </p:nvSpPr>
          <p:spPr bwMode="auto">
            <a:xfrm>
              <a:off x="644" y="3345"/>
              <a:ext cx="666" cy="254"/>
            </a:xfrm>
            <a:prstGeom prst="rect">
              <a:avLst/>
            </a:prstGeom>
            <a:noFill/>
            <a:ln w="9525">
              <a:noFill/>
              <a:miter lim="800000"/>
              <a:headEnd/>
              <a:tailEnd/>
            </a:ln>
          </p:spPr>
          <p:txBody>
            <a:bodyPr>
              <a:spAutoFit/>
            </a:bodyPr>
            <a:lstStyle/>
            <a:p>
              <a:r>
                <a:rPr lang="en-US" altLang="en-US" sz="2000" i="1"/>
                <a:t>normal</a:t>
              </a:r>
            </a:p>
          </p:txBody>
        </p:sp>
        <p:sp>
          <p:nvSpPr>
            <p:cNvPr id="20538" name="Line 117"/>
            <p:cNvSpPr>
              <a:spLocks noChangeShapeType="1"/>
            </p:cNvSpPr>
            <p:nvPr/>
          </p:nvSpPr>
          <p:spPr bwMode="auto">
            <a:xfrm flipH="1" flipV="1">
              <a:off x="987" y="2465"/>
              <a:ext cx="1899" cy="884"/>
            </a:xfrm>
            <a:prstGeom prst="line">
              <a:avLst/>
            </a:prstGeom>
            <a:noFill/>
            <a:ln w="9525">
              <a:solidFill>
                <a:schemeClr val="tx1"/>
              </a:solidFill>
              <a:round/>
              <a:headEnd/>
              <a:tailEnd/>
            </a:ln>
          </p:spPr>
          <p:txBody>
            <a:bodyPr/>
            <a:lstStyle/>
            <a:p>
              <a:endParaRPr lang="en-US"/>
            </a:p>
          </p:txBody>
        </p:sp>
        <p:sp>
          <p:nvSpPr>
            <p:cNvPr id="20539" name="Text Box 118"/>
            <p:cNvSpPr txBox="1">
              <a:spLocks noChangeArrowheads="1"/>
            </p:cNvSpPr>
            <p:nvPr/>
          </p:nvSpPr>
          <p:spPr bwMode="auto">
            <a:xfrm>
              <a:off x="1954" y="3099"/>
              <a:ext cx="904" cy="256"/>
            </a:xfrm>
            <a:prstGeom prst="rect">
              <a:avLst/>
            </a:prstGeom>
            <a:solidFill>
              <a:schemeClr val="bg1">
                <a:alpha val="43137"/>
              </a:schemeClr>
            </a:solidFill>
            <a:ln w="9525">
              <a:noFill/>
              <a:miter lim="800000"/>
              <a:headEnd/>
              <a:tailEnd/>
            </a:ln>
          </p:spPr>
          <p:txBody>
            <a:bodyPr>
              <a:spAutoFit/>
            </a:bodyPr>
            <a:lstStyle/>
            <a:p>
              <a:r>
                <a:rPr lang="en-US" altLang="en-US" sz="2000" b="1">
                  <a:latin typeface="Courier New" pitchFamily="49" charset="0"/>
                  <a:sym typeface="Symbol" pitchFamily="18" charset="2"/>
                </a:rPr>
                <a:t></a:t>
              </a:r>
              <a:r>
                <a:rPr lang="en-US" altLang="en-US" sz="2000" b="1" baseline="-25000">
                  <a:latin typeface="Courier New" pitchFamily="49" charset="0"/>
                  <a:sym typeface="Symbol" pitchFamily="18" charset="2"/>
                </a:rPr>
                <a:t>incidence</a:t>
              </a:r>
              <a:endParaRPr lang="en-US" altLang="en-US" sz="2000" b="1">
                <a:latin typeface="Courier New" pitchFamily="49" charset="0"/>
                <a:sym typeface="Symbol" pitchFamily="18" charset="2"/>
              </a:endParaRPr>
            </a:p>
          </p:txBody>
        </p:sp>
        <p:sp>
          <p:nvSpPr>
            <p:cNvPr id="20540" name="Text Box 119"/>
            <p:cNvSpPr txBox="1">
              <a:spLocks noChangeArrowheads="1"/>
            </p:cNvSpPr>
            <p:nvPr/>
          </p:nvSpPr>
          <p:spPr bwMode="auto">
            <a:xfrm>
              <a:off x="1129" y="2836"/>
              <a:ext cx="803" cy="410"/>
            </a:xfrm>
            <a:prstGeom prst="rect">
              <a:avLst/>
            </a:prstGeom>
            <a:solidFill>
              <a:schemeClr val="bg1">
                <a:alpha val="43137"/>
              </a:schemeClr>
            </a:solidFill>
            <a:ln w="9525">
              <a:noFill/>
              <a:miter lim="800000"/>
              <a:headEnd/>
              <a:tailEnd/>
            </a:ln>
          </p:spPr>
          <p:txBody>
            <a:bodyPr>
              <a:spAutoFit/>
            </a:bodyPr>
            <a:lstStyle/>
            <a:p>
              <a:r>
                <a:rPr lang="en-US" altLang="en-US" sz="1800" i="1"/>
                <a:t>angle of incidence</a:t>
              </a:r>
            </a:p>
          </p:txBody>
        </p:sp>
        <p:sp>
          <p:nvSpPr>
            <p:cNvPr id="20541" name="Text Box 120"/>
            <p:cNvSpPr txBox="1">
              <a:spLocks noChangeArrowheads="1"/>
            </p:cNvSpPr>
            <p:nvPr/>
          </p:nvSpPr>
          <p:spPr bwMode="auto">
            <a:xfrm>
              <a:off x="3480" y="3307"/>
              <a:ext cx="873" cy="256"/>
            </a:xfrm>
            <a:prstGeom prst="rect">
              <a:avLst/>
            </a:prstGeom>
            <a:solidFill>
              <a:schemeClr val="bg1">
                <a:alpha val="43137"/>
              </a:schemeClr>
            </a:solidFill>
            <a:ln w="9525">
              <a:noFill/>
              <a:miter lim="800000"/>
              <a:headEnd/>
              <a:tailEnd/>
            </a:ln>
          </p:spPr>
          <p:txBody>
            <a:bodyPr>
              <a:spAutoFit/>
            </a:bodyPr>
            <a:lstStyle/>
            <a:p>
              <a:r>
                <a:rPr lang="en-US" altLang="en-US" sz="2000" b="1">
                  <a:latin typeface="Courier New" pitchFamily="49" charset="0"/>
                  <a:sym typeface="Symbol" pitchFamily="18" charset="2"/>
                </a:rPr>
                <a:t></a:t>
              </a:r>
              <a:r>
                <a:rPr lang="en-US" altLang="en-US" sz="2000" b="1" baseline="-25000">
                  <a:latin typeface="Courier New" pitchFamily="49" charset="0"/>
                  <a:sym typeface="Symbol" pitchFamily="18" charset="2"/>
                </a:rPr>
                <a:t>refraction</a:t>
              </a:r>
              <a:endParaRPr lang="en-US" altLang="en-US" sz="2000" b="1">
                <a:latin typeface="Courier New" pitchFamily="49" charset="0"/>
                <a:sym typeface="Symbol" pitchFamily="18" charset="2"/>
              </a:endParaRPr>
            </a:p>
          </p:txBody>
        </p:sp>
        <p:sp>
          <p:nvSpPr>
            <p:cNvPr id="20542" name="Text Box 121"/>
            <p:cNvSpPr txBox="1">
              <a:spLocks noChangeArrowheads="1"/>
            </p:cNvSpPr>
            <p:nvPr/>
          </p:nvSpPr>
          <p:spPr bwMode="auto">
            <a:xfrm>
              <a:off x="4410" y="3347"/>
              <a:ext cx="825" cy="448"/>
            </a:xfrm>
            <a:prstGeom prst="rect">
              <a:avLst/>
            </a:prstGeom>
            <a:solidFill>
              <a:schemeClr val="bg1">
                <a:alpha val="43137"/>
              </a:schemeClr>
            </a:solidFill>
            <a:ln w="9525">
              <a:noFill/>
              <a:miter lim="800000"/>
              <a:headEnd/>
              <a:tailEnd/>
            </a:ln>
          </p:spPr>
          <p:txBody>
            <a:bodyPr>
              <a:spAutoFit/>
            </a:bodyPr>
            <a:lstStyle/>
            <a:p>
              <a:r>
                <a:rPr lang="en-US" altLang="en-US" sz="2000" i="1"/>
                <a:t>angle of refraction</a:t>
              </a:r>
            </a:p>
          </p:txBody>
        </p:sp>
        <p:sp>
          <p:nvSpPr>
            <p:cNvPr id="20543" name="Line 122"/>
            <p:cNvSpPr>
              <a:spLocks noChangeShapeType="1"/>
            </p:cNvSpPr>
            <p:nvPr/>
          </p:nvSpPr>
          <p:spPr bwMode="auto">
            <a:xfrm flipH="1" flipV="1">
              <a:off x="2887" y="3342"/>
              <a:ext cx="1926" cy="492"/>
            </a:xfrm>
            <a:prstGeom prst="line">
              <a:avLst/>
            </a:prstGeom>
            <a:noFill/>
            <a:ln w="9525">
              <a:solidFill>
                <a:schemeClr val="tx1"/>
              </a:solidFill>
              <a:round/>
              <a:headEnd/>
              <a:tailEnd/>
            </a:ln>
          </p:spPr>
          <p:txBody>
            <a:bodyPr/>
            <a:lstStyle/>
            <a:p>
              <a:endParaRPr lang="en-US"/>
            </a:p>
          </p:txBody>
        </p:sp>
        <p:sp>
          <p:nvSpPr>
            <p:cNvPr id="20544" name="Arc 123"/>
            <p:cNvSpPr>
              <a:spLocks/>
            </p:cNvSpPr>
            <p:nvPr/>
          </p:nvSpPr>
          <p:spPr bwMode="auto">
            <a:xfrm flipV="1">
              <a:off x="2890" y="3353"/>
              <a:ext cx="1502" cy="358"/>
            </a:xfrm>
            <a:custGeom>
              <a:avLst/>
              <a:gdLst>
                <a:gd name="T0" fmla="*/ 0 w 21600"/>
                <a:gd name="T1" fmla="*/ 0 h 4189"/>
                <a:gd name="T2" fmla="*/ 0 w 21600"/>
                <a:gd name="T3" fmla="*/ 0 h 4189"/>
                <a:gd name="T4" fmla="*/ 0 w 21600"/>
                <a:gd name="T5" fmla="*/ 0 h 4189"/>
                <a:gd name="T6" fmla="*/ 0 60000 65536"/>
                <a:gd name="T7" fmla="*/ 0 60000 65536"/>
                <a:gd name="T8" fmla="*/ 0 60000 65536"/>
                <a:gd name="T9" fmla="*/ 0 w 21600"/>
                <a:gd name="T10" fmla="*/ 0 h 4189"/>
                <a:gd name="T11" fmla="*/ 21600 w 21600"/>
                <a:gd name="T12" fmla="*/ 4189 h 4189"/>
              </a:gdLst>
              <a:ahLst/>
              <a:cxnLst>
                <a:cxn ang="T6">
                  <a:pos x="T0" y="T1"/>
                </a:cxn>
                <a:cxn ang="T7">
                  <a:pos x="T2" y="T3"/>
                </a:cxn>
                <a:cxn ang="T8">
                  <a:pos x="T4" y="T5"/>
                </a:cxn>
              </a:cxnLst>
              <a:rect l="T9" t="T10" r="T11" b="T12"/>
              <a:pathLst>
                <a:path w="21600" h="4189" fill="none" extrusionOk="0">
                  <a:moveTo>
                    <a:pt x="21189" y="0"/>
                  </a:moveTo>
                  <a:cubicBezTo>
                    <a:pt x="21462" y="1379"/>
                    <a:pt x="21600" y="2782"/>
                    <a:pt x="21600" y="4189"/>
                  </a:cubicBezTo>
                </a:path>
                <a:path w="21600" h="4189" stroke="0" extrusionOk="0">
                  <a:moveTo>
                    <a:pt x="21189" y="0"/>
                  </a:moveTo>
                  <a:cubicBezTo>
                    <a:pt x="21462" y="1379"/>
                    <a:pt x="21600" y="2782"/>
                    <a:pt x="21600" y="4189"/>
                  </a:cubicBezTo>
                  <a:lnTo>
                    <a:pt x="0" y="4189"/>
                  </a:lnTo>
                  <a:lnTo>
                    <a:pt x="21189" y="0"/>
                  </a:lnTo>
                  <a:close/>
                </a:path>
              </a:pathLst>
            </a:custGeom>
            <a:noFill/>
            <a:ln w="28575">
              <a:solidFill>
                <a:schemeClr val="tx1"/>
              </a:solidFill>
              <a:round/>
              <a:headEnd type="arrow" w="med" len="med"/>
              <a:tailEnd/>
            </a:ln>
          </p:spPr>
          <p:txBody>
            <a:bodyPr wrap="none" anchor="ctr"/>
            <a:lstStyle/>
            <a:p>
              <a:endParaRPr lang="en-US"/>
            </a:p>
          </p:txBody>
        </p:sp>
        <p:sp>
          <p:nvSpPr>
            <p:cNvPr id="20545" name="Arc 124"/>
            <p:cNvSpPr>
              <a:spLocks/>
            </p:cNvSpPr>
            <p:nvPr/>
          </p:nvSpPr>
          <p:spPr bwMode="auto">
            <a:xfrm rot="10800000" flipV="1">
              <a:off x="1926" y="2942"/>
              <a:ext cx="1502" cy="408"/>
            </a:xfrm>
            <a:custGeom>
              <a:avLst/>
              <a:gdLst>
                <a:gd name="T0" fmla="*/ 0 w 21600"/>
                <a:gd name="T1" fmla="*/ 0 h 5605"/>
                <a:gd name="T2" fmla="*/ 0 w 21600"/>
                <a:gd name="T3" fmla="*/ 0 h 5605"/>
                <a:gd name="T4" fmla="*/ 0 w 21600"/>
                <a:gd name="T5" fmla="*/ 0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chemeClr val="tx1"/>
              </a:solidFill>
              <a:round/>
              <a:headEnd type="arrow" w="med" len="me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0466">
                                            <p:txEl>
                                              <p:pRg st="1" end="1"/>
                                            </p:txEl>
                                          </p:spTgt>
                                        </p:tgtEl>
                                        <p:attrNameLst>
                                          <p:attrName>style.visibility</p:attrName>
                                        </p:attrNameLst>
                                      </p:cBhvr>
                                      <p:to>
                                        <p:strVal val="visible"/>
                                      </p:to>
                                    </p:set>
                                    <p:anim calcmode="lin" valueType="num">
                                      <p:cBhvr additive="base">
                                        <p:cTn id="7" dur="500" fill="hold"/>
                                        <p:tgtEl>
                                          <p:spTgt spid="8304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0466">
                                            <p:txEl>
                                              <p:pRg st="2" end="2"/>
                                            </p:txEl>
                                          </p:spTgt>
                                        </p:tgtEl>
                                        <p:attrNameLst>
                                          <p:attrName>style.visibility</p:attrName>
                                        </p:attrNameLst>
                                      </p:cBhvr>
                                      <p:to>
                                        <p:strVal val="visible"/>
                                      </p:to>
                                    </p:set>
                                    <p:anim calcmode="lin" valueType="num">
                                      <p:cBhvr additive="base">
                                        <p:cTn id="13" dur="500" fill="hold"/>
                                        <p:tgtEl>
                                          <p:spTgt spid="8304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0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ChangeArrowheads="1"/>
          </p:cNvSpPr>
          <p:nvPr/>
        </p:nvSpPr>
        <p:spPr bwMode="auto">
          <a:xfrm>
            <a:off x="685800" y="1549400"/>
            <a:ext cx="7772400" cy="36830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rPr>
              <a:t>Superposition</a:t>
            </a:r>
            <a:r>
              <a:rPr lang="en-US" altLang="en-US" dirty="0">
                <a:solidFill>
                  <a:srgbClr val="333399"/>
                </a:solidFill>
              </a:rPr>
              <a:t> – constructive interference</a:t>
            </a:r>
          </a:p>
          <a:p>
            <a:pPr>
              <a:spcBef>
                <a:spcPct val="20000"/>
              </a:spcBef>
              <a:defRPr/>
            </a:pPr>
            <a:r>
              <a:rPr lang="en-US" altLang="en-US" dirty="0">
                <a:solidFill>
                  <a:srgbClr val="000000"/>
                </a:solidFill>
                <a:latin typeface="+mn-lt"/>
                <a:cs typeface="Times New Roman" pitchFamily="18" charset="0"/>
                <a:sym typeface="Symbol" pitchFamily="18" charset="2"/>
              </a:rPr>
              <a:t>Wave </a:t>
            </a:r>
            <a:r>
              <a:rPr lang="en-US" altLang="en-US" b="1" dirty="0" smtClean="0">
                <a:solidFill>
                  <a:srgbClr val="000000"/>
                </a:solidFill>
                <a:latin typeface="+mn-lt"/>
                <a:cs typeface="Times New Roman" pitchFamily="18" charset="0"/>
                <a:sym typeface="Symbol" pitchFamily="18" charset="2"/>
              </a:rPr>
              <a:t>______________</a:t>
            </a:r>
            <a:r>
              <a:rPr lang="en-US" altLang="en-US" dirty="0" smtClean="0">
                <a:solidFill>
                  <a:srgbClr val="000000"/>
                </a:solidFill>
                <a:latin typeface="+mn-lt"/>
                <a:cs typeface="Times New Roman" pitchFamily="18" charset="0"/>
                <a:sym typeface="Symbol" pitchFamily="18" charset="2"/>
              </a:rPr>
              <a:t> </a:t>
            </a:r>
            <a:r>
              <a:rPr lang="en-US" altLang="en-US" dirty="0">
                <a:solidFill>
                  <a:srgbClr val="000000"/>
                </a:solidFill>
                <a:latin typeface="+mn-lt"/>
                <a:cs typeface="Times New Roman" pitchFamily="18" charset="0"/>
                <a:sym typeface="Symbol" pitchFamily="18" charset="2"/>
              </a:rPr>
              <a:t>is simply the </a:t>
            </a:r>
            <a:r>
              <a:rPr lang="en-US" altLang="en-US" dirty="0" smtClean="0">
                <a:solidFill>
                  <a:srgbClr val="000000"/>
                </a:solidFill>
                <a:latin typeface="+mn-lt"/>
                <a:cs typeface="Times New Roman" pitchFamily="18" charset="0"/>
                <a:sym typeface="Symbol" pitchFamily="18" charset="2"/>
              </a:rPr>
              <a:t>_____________ more </a:t>
            </a:r>
            <a:r>
              <a:rPr lang="en-US" altLang="en-US" dirty="0">
                <a:solidFill>
                  <a:srgbClr val="000000"/>
                </a:solidFill>
                <a:latin typeface="+mn-lt"/>
                <a:cs typeface="Times New Roman" pitchFamily="18" charset="0"/>
                <a:sym typeface="Symbol" pitchFamily="18" charset="2"/>
              </a:rPr>
              <a:t>waves passing simultaneously through a medium.</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Superposition is also called </a:t>
            </a:r>
            <a:r>
              <a:rPr lang="en-US" altLang="en-US" b="1" dirty="0" smtClean="0">
                <a:solidFill>
                  <a:srgbClr val="000000"/>
                </a:solidFill>
                <a:latin typeface="+mn-lt"/>
                <a:cs typeface="Times New Roman" pitchFamily="18" charset="0"/>
              </a:rPr>
              <a:t>____________</a:t>
            </a:r>
            <a:r>
              <a:rPr lang="en-US" altLang="en-US" dirty="0" smtClean="0">
                <a:solidFill>
                  <a:srgbClr val="000000"/>
                </a:solidFill>
                <a:latin typeface="+mn-lt"/>
                <a:cs typeface="Times New Roman" pitchFamily="18" charset="0"/>
              </a:rPr>
              <a:t> </a:t>
            </a:r>
            <a:r>
              <a:rPr lang="en-US" altLang="en-US" dirty="0">
                <a:solidFill>
                  <a:srgbClr val="000000"/>
                </a:solidFill>
                <a:latin typeface="+mn-lt"/>
                <a:cs typeface="Times New Roman" pitchFamily="18" charset="0"/>
              </a:rPr>
              <a:t>and can be </a:t>
            </a:r>
            <a:r>
              <a:rPr lang="en-US" altLang="en-US" dirty="0" smtClean="0">
                <a:solidFill>
                  <a:srgbClr val="000000"/>
                </a:solidFill>
                <a:latin typeface="+mn-lt"/>
                <a:cs typeface="Times New Roman" pitchFamily="18" charset="0"/>
              </a:rPr>
              <a:t>_________________________, </a:t>
            </a:r>
            <a:r>
              <a:rPr lang="en-US" altLang="en-US" dirty="0">
                <a:solidFill>
                  <a:srgbClr val="000000"/>
                </a:solidFill>
                <a:latin typeface="+mn-lt"/>
                <a:cs typeface="Times New Roman" pitchFamily="18" charset="0"/>
              </a:rPr>
              <a:t>or anything in between.</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Consider two in-phase pulses coming from each end of a taut rope.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 amplitudes </a:t>
            </a:r>
            <a:r>
              <a:rPr lang="en-US" altLang="en-US" i="1" dirty="0">
                <a:solidFill>
                  <a:srgbClr val="000000"/>
                </a:solidFill>
                <a:latin typeface="+mn-lt"/>
                <a:cs typeface="Times New Roman" pitchFamily="18" charset="0"/>
              </a:rPr>
              <a:t>x</a:t>
            </a:r>
            <a:r>
              <a:rPr lang="en-US" altLang="en-US" baseline="-25000" dirty="0">
                <a:solidFill>
                  <a:srgbClr val="000000"/>
                </a:solidFill>
                <a:latin typeface="+mn-lt"/>
                <a:cs typeface="Times New Roman" pitchFamily="18" charset="0"/>
              </a:rPr>
              <a:t>0</a:t>
            </a:r>
            <a:r>
              <a:rPr lang="en-US" altLang="en-US" dirty="0">
                <a:solidFill>
                  <a:srgbClr val="000000"/>
                </a:solidFill>
                <a:latin typeface="+mn-lt"/>
                <a:cs typeface="Times New Roman" pitchFamily="18" charset="0"/>
              </a:rPr>
              <a:t> of the two pulses add together, producing a momentary pulse of amplitude 2</a:t>
            </a:r>
            <a:r>
              <a:rPr lang="en-US" altLang="en-US" i="1" dirty="0">
                <a:solidFill>
                  <a:srgbClr val="000000"/>
                </a:solidFill>
                <a:latin typeface="+mn-lt"/>
                <a:cs typeface="Times New Roman" pitchFamily="18" charset="0"/>
              </a:rPr>
              <a:t>x</a:t>
            </a:r>
            <a:r>
              <a:rPr lang="en-US" altLang="en-US" baseline="-25000" dirty="0">
                <a:solidFill>
                  <a:srgbClr val="000000"/>
                </a:solidFill>
                <a:latin typeface="+mn-lt"/>
                <a:cs typeface="Times New Roman" pitchFamily="18" charset="0"/>
              </a:rPr>
              <a:t>0</a:t>
            </a:r>
            <a:r>
              <a:rPr lang="en-US" altLang="en-US" dirty="0">
                <a:solidFill>
                  <a:srgbClr val="000000"/>
                </a:solidFill>
                <a:latin typeface="+mn-lt"/>
                <a:cs typeface="Times New Roman" pitchFamily="18" charset="0"/>
              </a:rPr>
              <a:t>. </a:t>
            </a:r>
          </a:p>
        </p:txBody>
      </p:sp>
      <p:sp>
        <p:nvSpPr>
          <p:cNvPr id="2150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5961" name="Line 9"/>
          <p:cNvSpPr>
            <a:spLocks noChangeShapeType="1"/>
          </p:cNvSpPr>
          <p:nvPr/>
        </p:nvSpPr>
        <p:spPr bwMode="auto">
          <a:xfrm flipH="1">
            <a:off x="1087438" y="6618288"/>
            <a:ext cx="6853237" cy="0"/>
          </a:xfrm>
          <a:prstGeom prst="line">
            <a:avLst/>
          </a:prstGeom>
          <a:noFill/>
          <a:ln w="57150">
            <a:solidFill>
              <a:srgbClr val="996633"/>
            </a:solidFill>
            <a:round/>
            <a:headEnd/>
            <a:tailEnd/>
          </a:ln>
        </p:spPr>
        <p:txBody>
          <a:bodyPr/>
          <a:lstStyle/>
          <a:p>
            <a:endParaRPr lang="en-US"/>
          </a:p>
        </p:txBody>
      </p:sp>
      <p:grpSp>
        <p:nvGrpSpPr>
          <p:cNvPr id="2" name="Group 10"/>
          <p:cNvGrpSpPr>
            <a:grpSpLocks/>
          </p:cNvGrpSpPr>
          <p:nvPr/>
        </p:nvGrpSpPr>
        <p:grpSpPr bwMode="auto">
          <a:xfrm>
            <a:off x="-168275" y="6270625"/>
            <a:ext cx="1263650" cy="434975"/>
            <a:chOff x="1131" y="1626"/>
            <a:chExt cx="796" cy="274"/>
          </a:xfrm>
        </p:grpSpPr>
        <p:sp>
          <p:nvSpPr>
            <p:cNvPr id="21536" name="Rectangle 11"/>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1537" name="Freeform 12"/>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grpSp>
      <p:grpSp>
        <p:nvGrpSpPr>
          <p:cNvPr id="3" name="Group 14"/>
          <p:cNvGrpSpPr>
            <a:grpSpLocks/>
          </p:cNvGrpSpPr>
          <p:nvPr/>
        </p:nvGrpSpPr>
        <p:grpSpPr bwMode="auto">
          <a:xfrm>
            <a:off x="7929563" y="6270625"/>
            <a:ext cx="1263650" cy="434975"/>
            <a:chOff x="1131" y="1626"/>
            <a:chExt cx="796" cy="274"/>
          </a:xfrm>
        </p:grpSpPr>
        <p:sp>
          <p:nvSpPr>
            <p:cNvPr id="21534" name="Rectangle 15"/>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1535" name="Freeform 16"/>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grpSp>
      <p:grpSp>
        <p:nvGrpSpPr>
          <p:cNvPr id="4" name="Group 21"/>
          <p:cNvGrpSpPr>
            <a:grpSpLocks/>
          </p:cNvGrpSpPr>
          <p:nvPr/>
        </p:nvGrpSpPr>
        <p:grpSpPr bwMode="auto">
          <a:xfrm>
            <a:off x="3978275" y="6269038"/>
            <a:ext cx="1263650" cy="434975"/>
            <a:chOff x="1131" y="1626"/>
            <a:chExt cx="796" cy="274"/>
          </a:xfrm>
        </p:grpSpPr>
        <p:sp>
          <p:nvSpPr>
            <p:cNvPr id="21532" name="Rectangle 22"/>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1533" name="Freeform 23"/>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grpSp>
      <p:grpSp>
        <p:nvGrpSpPr>
          <p:cNvPr id="5" name="Group 24"/>
          <p:cNvGrpSpPr>
            <a:grpSpLocks/>
          </p:cNvGrpSpPr>
          <p:nvPr/>
        </p:nvGrpSpPr>
        <p:grpSpPr bwMode="auto">
          <a:xfrm>
            <a:off x="3989388" y="6269038"/>
            <a:ext cx="1263650" cy="434975"/>
            <a:chOff x="1131" y="1626"/>
            <a:chExt cx="796" cy="274"/>
          </a:xfrm>
        </p:grpSpPr>
        <p:sp>
          <p:nvSpPr>
            <p:cNvPr id="21530" name="Rectangle 25"/>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1531" name="Freeform 26"/>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grpSp>
      <p:sp>
        <p:nvSpPr>
          <p:cNvPr id="21513" name="Rectangle 13"/>
          <p:cNvSpPr>
            <a:spLocks noChangeArrowheads="1"/>
          </p:cNvSpPr>
          <p:nvPr/>
        </p:nvSpPr>
        <p:spPr bwMode="auto">
          <a:xfrm>
            <a:off x="0" y="6149975"/>
            <a:ext cx="1111250" cy="784225"/>
          </a:xfrm>
          <a:prstGeom prst="rect">
            <a:avLst/>
          </a:prstGeom>
          <a:solidFill>
            <a:schemeClr val="bg1"/>
          </a:solidFill>
          <a:ln w="9525">
            <a:noFill/>
            <a:miter lim="800000"/>
            <a:headEnd/>
            <a:tailEnd/>
          </a:ln>
        </p:spPr>
        <p:txBody>
          <a:bodyPr wrap="none" anchor="ctr"/>
          <a:lstStyle/>
          <a:p>
            <a:endParaRPr lang="en-US" altLang="en-US" sz="1800"/>
          </a:p>
        </p:txBody>
      </p:sp>
      <p:sp>
        <p:nvSpPr>
          <p:cNvPr id="21514" name="Rectangle 20"/>
          <p:cNvSpPr>
            <a:spLocks noChangeArrowheads="1"/>
          </p:cNvSpPr>
          <p:nvPr/>
        </p:nvSpPr>
        <p:spPr bwMode="auto">
          <a:xfrm>
            <a:off x="7904163" y="6099175"/>
            <a:ext cx="1239837" cy="712788"/>
          </a:xfrm>
          <a:prstGeom prst="rect">
            <a:avLst/>
          </a:prstGeom>
          <a:solidFill>
            <a:schemeClr val="bg1"/>
          </a:solidFill>
          <a:ln w="9525">
            <a:noFill/>
            <a:miter lim="800000"/>
            <a:headEnd/>
            <a:tailEnd/>
          </a:ln>
        </p:spPr>
        <p:txBody>
          <a:bodyPr wrap="none" anchor="ctr"/>
          <a:lstStyle/>
          <a:p>
            <a:endParaRPr lang="en-US" altLang="en-US" sz="1800"/>
          </a:p>
        </p:txBody>
      </p:sp>
      <p:grpSp>
        <p:nvGrpSpPr>
          <p:cNvPr id="6" name="Group 17"/>
          <p:cNvGrpSpPr>
            <a:grpSpLocks/>
          </p:cNvGrpSpPr>
          <p:nvPr/>
        </p:nvGrpSpPr>
        <p:grpSpPr bwMode="auto">
          <a:xfrm>
            <a:off x="3984625" y="5864225"/>
            <a:ext cx="1263650" cy="936625"/>
            <a:chOff x="1131" y="1626"/>
            <a:chExt cx="796" cy="274"/>
          </a:xfrm>
        </p:grpSpPr>
        <p:sp>
          <p:nvSpPr>
            <p:cNvPr id="21528" name="Rectangle 18"/>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1529" name="Freeform 19"/>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D60093"/>
              </a:solidFill>
              <a:round/>
              <a:headEnd/>
              <a:tailEnd/>
            </a:ln>
          </p:spPr>
          <p:txBody>
            <a:bodyPr/>
            <a:lstStyle/>
            <a:p>
              <a:endParaRPr lang="en-US"/>
            </a:p>
          </p:txBody>
        </p:sp>
      </p:grpSp>
      <p:sp>
        <p:nvSpPr>
          <p:cNvPr id="125983" name="Freeform 31"/>
          <p:cNvSpPr>
            <a:spLocks/>
          </p:cNvSpPr>
          <p:nvPr/>
        </p:nvSpPr>
        <p:spPr bwMode="auto">
          <a:xfrm>
            <a:off x="2343150" y="5721350"/>
            <a:ext cx="1263650" cy="274638"/>
          </a:xfrm>
          <a:custGeom>
            <a:avLst/>
            <a:gdLst>
              <a:gd name="T0" fmla="*/ 0 w 796"/>
              <a:gd name="T1" fmla="*/ 2147483647 h 173"/>
              <a:gd name="T2" fmla="*/ 2147483647 w 796"/>
              <a:gd name="T3" fmla="*/ 2147483647 h 173"/>
              <a:gd name="T4" fmla="*/ 2147483647 w 796"/>
              <a:gd name="T5" fmla="*/ 2147483647 h 173"/>
              <a:gd name="T6" fmla="*/ 2147483647 w 796"/>
              <a:gd name="T7" fmla="*/ 2147483647 h 173"/>
              <a:gd name="T8" fmla="*/ 2147483647 w 796"/>
              <a:gd name="T9" fmla="*/ 214748364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sp>
        <p:nvSpPr>
          <p:cNvPr id="125986" name="Freeform 34"/>
          <p:cNvSpPr>
            <a:spLocks/>
          </p:cNvSpPr>
          <p:nvPr/>
        </p:nvSpPr>
        <p:spPr bwMode="auto">
          <a:xfrm>
            <a:off x="5648325" y="5718175"/>
            <a:ext cx="1263650" cy="274638"/>
          </a:xfrm>
          <a:custGeom>
            <a:avLst/>
            <a:gdLst>
              <a:gd name="T0" fmla="*/ 0 w 796"/>
              <a:gd name="T1" fmla="*/ 2147483647 h 173"/>
              <a:gd name="T2" fmla="*/ 2147483647 w 796"/>
              <a:gd name="T3" fmla="*/ 2147483647 h 173"/>
              <a:gd name="T4" fmla="*/ 2147483647 w 796"/>
              <a:gd name="T5" fmla="*/ 2147483647 h 173"/>
              <a:gd name="T6" fmla="*/ 2147483647 w 796"/>
              <a:gd name="T7" fmla="*/ 2147483647 h 173"/>
              <a:gd name="T8" fmla="*/ 2147483647 w 796"/>
              <a:gd name="T9" fmla="*/ 214748364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sp>
        <p:nvSpPr>
          <p:cNvPr id="125989" name="Freeform 37"/>
          <p:cNvSpPr>
            <a:spLocks/>
          </p:cNvSpPr>
          <p:nvPr/>
        </p:nvSpPr>
        <p:spPr bwMode="auto">
          <a:xfrm>
            <a:off x="3968750" y="5434013"/>
            <a:ext cx="1263650" cy="569912"/>
          </a:xfrm>
          <a:custGeom>
            <a:avLst/>
            <a:gdLst>
              <a:gd name="T0" fmla="*/ 0 w 796"/>
              <a:gd name="T1" fmla="*/ 2147483647 h 173"/>
              <a:gd name="T2" fmla="*/ 2147483647 w 796"/>
              <a:gd name="T3" fmla="*/ 2147483647 h 173"/>
              <a:gd name="T4" fmla="*/ 2147483647 w 796"/>
              <a:gd name="T5" fmla="*/ 2147483647 h 173"/>
              <a:gd name="T6" fmla="*/ 2147483647 w 796"/>
              <a:gd name="T7" fmla="*/ 2147483647 h 173"/>
              <a:gd name="T8" fmla="*/ 2147483647 w 796"/>
              <a:gd name="T9" fmla="*/ 214748364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D60093"/>
            </a:solidFill>
            <a:round/>
            <a:headEnd/>
            <a:tailEnd/>
          </a:ln>
        </p:spPr>
        <p:txBody>
          <a:bodyPr/>
          <a:lstStyle/>
          <a:p>
            <a:endParaRPr lang="en-US"/>
          </a:p>
        </p:txBody>
      </p:sp>
      <p:sp>
        <p:nvSpPr>
          <p:cNvPr id="125990" name="Line 38"/>
          <p:cNvSpPr>
            <a:spLocks noChangeShapeType="1"/>
          </p:cNvSpPr>
          <p:nvPr/>
        </p:nvSpPr>
        <p:spPr bwMode="auto">
          <a:xfrm>
            <a:off x="2281238" y="5997575"/>
            <a:ext cx="4713287" cy="0"/>
          </a:xfrm>
          <a:prstGeom prst="line">
            <a:avLst/>
          </a:prstGeom>
          <a:noFill/>
          <a:ln w="9525">
            <a:solidFill>
              <a:schemeClr val="tx1"/>
            </a:solidFill>
            <a:round/>
            <a:headEnd/>
            <a:tailEnd/>
          </a:ln>
        </p:spPr>
        <p:txBody>
          <a:bodyPr/>
          <a:lstStyle/>
          <a:p>
            <a:endParaRPr lang="en-US"/>
          </a:p>
        </p:txBody>
      </p:sp>
      <p:sp>
        <p:nvSpPr>
          <p:cNvPr id="125991" name="Line 39"/>
          <p:cNvSpPr>
            <a:spLocks noChangeShapeType="1"/>
          </p:cNvSpPr>
          <p:nvPr/>
        </p:nvSpPr>
        <p:spPr bwMode="auto">
          <a:xfrm>
            <a:off x="2262188" y="5715000"/>
            <a:ext cx="4713287" cy="0"/>
          </a:xfrm>
          <a:prstGeom prst="line">
            <a:avLst/>
          </a:prstGeom>
          <a:noFill/>
          <a:ln w="9525">
            <a:solidFill>
              <a:schemeClr val="tx1"/>
            </a:solidFill>
            <a:prstDash val="dash"/>
            <a:round/>
            <a:headEnd/>
            <a:tailEnd/>
          </a:ln>
        </p:spPr>
        <p:txBody>
          <a:bodyPr/>
          <a:lstStyle/>
          <a:p>
            <a:endParaRPr lang="en-US"/>
          </a:p>
        </p:txBody>
      </p:sp>
      <p:sp>
        <p:nvSpPr>
          <p:cNvPr id="125992" name="Line 40"/>
          <p:cNvSpPr>
            <a:spLocks noChangeShapeType="1"/>
          </p:cNvSpPr>
          <p:nvPr/>
        </p:nvSpPr>
        <p:spPr bwMode="auto">
          <a:xfrm>
            <a:off x="2270125" y="5443538"/>
            <a:ext cx="4705350" cy="0"/>
          </a:xfrm>
          <a:prstGeom prst="line">
            <a:avLst/>
          </a:prstGeom>
          <a:noFill/>
          <a:ln w="9525">
            <a:solidFill>
              <a:schemeClr val="tx1"/>
            </a:solidFill>
            <a:prstDash val="dash"/>
            <a:round/>
            <a:headEnd/>
            <a:tailEnd/>
          </a:ln>
        </p:spPr>
        <p:txBody>
          <a:bodyPr/>
          <a:lstStyle/>
          <a:p>
            <a:endParaRPr lang="en-US"/>
          </a:p>
        </p:txBody>
      </p:sp>
      <p:sp>
        <p:nvSpPr>
          <p:cNvPr id="125993" name="Line 41"/>
          <p:cNvSpPr>
            <a:spLocks noChangeShapeType="1"/>
          </p:cNvSpPr>
          <p:nvPr/>
        </p:nvSpPr>
        <p:spPr bwMode="auto">
          <a:xfrm>
            <a:off x="2511425" y="6259513"/>
            <a:ext cx="914400" cy="0"/>
          </a:xfrm>
          <a:prstGeom prst="line">
            <a:avLst/>
          </a:prstGeom>
          <a:noFill/>
          <a:ln w="38100">
            <a:solidFill>
              <a:srgbClr val="FF0000"/>
            </a:solidFill>
            <a:round/>
            <a:headEnd/>
            <a:tailEnd type="triangle" w="med" len="med"/>
          </a:ln>
        </p:spPr>
        <p:txBody>
          <a:bodyPr/>
          <a:lstStyle/>
          <a:p>
            <a:endParaRPr lang="en-US"/>
          </a:p>
        </p:txBody>
      </p:sp>
      <p:sp>
        <p:nvSpPr>
          <p:cNvPr id="125994" name="Line 42"/>
          <p:cNvSpPr>
            <a:spLocks noChangeShapeType="1"/>
          </p:cNvSpPr>
          <p:nvPr/>
        </p:nvSpPr>
        <p:spPr bwMode="auto">
          <a:xfrm>
            <a:off x="5830888" y="6259513"/>
            <a:ext cx="914400" cy="0"/>
          </a:xfrm>
          <a:prstGeom prst="line">
            <a:avLst/>
          </a:prstGeom>
          <a:noFill/>
          <a:ln w="38100">
            <a:solidFill>
              <a:schemeClr val="accent2"/>
            </a:solidFill>
            <a:round/>
            <a:headEnd type="triangle" w="med" len="med"/>
            <a:tailEnd/>
          </a:ln>
        </p:spPr>
        <p:txBody>
          <a:bodyPr/>
          <a:lstStyle/>
          <a:p>
            <a:endParaRPr lang="en-US"/>
          </a:p>
        </p:txBody>
      </p:sp>
      <p:sp>
        <p:nvSpPr>
          <p:cNvPr id="125995" name="Text Box 43"/>
          <p:cNvSpPr txBox="1">
            <a:spLocks noChangeArrowheads="1"/>
          </p:cNvSpPr>
          <p:nvPr/>
        </p:nvSpPr>
        <p:spPr bwMode="auto">
          <a:xfrm>
            <a:off x="1954213" y="5784850"/>
            <a:ext cx="354012" cy="457200"/>
          </a:xfrm>
          <a:prstGeom prst="rect">
            <a:avLst/>
          </a:prstGeom>
          <a:noFill/>
          <a:ln w="9525">
            <a:noFill/>
            <a:miter lim="800000"/>
            <a:headEnd/>
            <a:tailEnd/>
          </a:ln>
        </p:spPr>
        <p:txBody>
          <a:bodyPr wrap="none">
            <a:spAutoFit/>
          </a:bodyPr>
          <a:lstStyle/>
          <a:p>
            <a:r>
              <a:rPr lang="en-US" altLang="en-US"/>
              <a:t>0</a:t>
            </a:r>
          </a:p>
        </p:txBody>
      </p:sp>
      <p:sp>
        <p:nvSpPr>
          <p:cNvPr id="125996" name="Text Box 44"/>
          <p:cNvSpPr txBox="1">
            <a:spLocks noChangeArrowheads="1"/>
          </p:cNvSpPr>
          <p:nvPr/>
        </p:nvSpPr>
        <p:spPr bwMode="auto">
          <a:xfrm>
            <a:off x="1836738" y="5429250"/>
            <a:ext cx="449262" cy="457200"/>
          </a:xfrm>
          <a:prstGeom prst="rect">
            <a:avLst/>
          </a:prstGeom>
          <a:noFill/>
          <a:ln w="9525">
            <a:noFill/>
            <a:miter lim="800000"/>
            <a:headEnd/>
            <a:tailEnd/>
          </a:ln>
        </p:spPr>
        <p:txBody>
          <a:bodyPr wrap="none">
            <a:spAutoFit/>
          </a:bodyPr>
          <a:lstStyle/>
          <a:p>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0</a:t>
            </a:r>
          </a:p>
        </p:txBody>
      </p:sp>
      <p:sp>
        <p:nvSpPr>
          <p:cNvPr id="125998" name="Text Box 46"/>
          <p:cNvSpPr txBox="1">
            <a:spLocks noChangeArrowheads="1"/>
          </p:cNvSpPr>
          <p:nvPr/>
        </p:nvSpPr>
        <p:spPr bwMode="auto">
          <a:xfrm>
            <a:off x="1660525" y="5146675"/>
            <a:ext cx="619125" cy="457200"/>
          </a:xfrm>
          <a:prstGeom prst="rect">
            <a:avLst/>
          </a:prstGeom>
          <a:noFill/>
          <a:ln w="9525">
            <a:noFill/>
            <a:miter lim="800000"/>
            <a:headEnd/>
            <a:tailEnd/>
          </a:ln>
        </p:spPr>
        <p:txBody>
          <a:bodyPr wrap="none">
            <a:spAutoFit/>
          </a:bodyPr>
          <a:lstStyle/>
          <a:p>
            <a:r>
              <a:rPr lang="en-US" altLang="en-US"/>
              <a:t>2</a:t>
            </a:r>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0</a:t>
            </a:r>
          </a:p>
        </p:txBody>
      </p:sp>
      <p:sp>
        <p:nvSpPr>
          <p:cNvPr id="852004" name="Text Box 36"/>
          <p:cNvSpPr txBox="1">
            <a:spLocks noChangeArrowheads="1"/>
          </p:cNvSpPr>
          <p:nvPr/>
        </p:nvSpPr>
        <p:spPr bwMode="auto">
          <a:xfrm>
            <a:off x="7023100" y="5368925"/>
            <a:ext cx="2120900" cy="830263"/>
          </a:xfrm>
          <a:prstGeom prst="rect">
            <a:avLst/>
          </a:prstGeom>
          <a:noFill/>
          <a:ln w="9525">
            <a:noFill/>
            <a:miter lim="800000"/>
            <a:headEnd/>
            <a:tailEnd/>
          </a:ln>
        </p:spPr>
        <p:txBody>
          <a:bodyPr>
            <a:spAutoFit/>
          </a:bodyPr>
          <a:lstStyle/>
          <a:p>
            <a:pPr>
              <a:defRPr/>
            </a:pPr>
            <a:r>
              <a:rPr lang="en-US" altLang="en-US" dirty="0">
                <a:solidFill>
                  <a:schemeClr val="hlink"/>
                </a:solidFill>
                <a:latin typeface="+mn-lt"/>
              </a:rPr>
              <a:t>constructive interference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1970">
                                            <p:txEl>
                                              <p:pRg st="0" end="0"/>
                                            </p:txEl>
                                          </p:spTgt>
                                        </p:tgtEl>
                                        <p:attrNameLst>
                                          <p:attrName>style.visibility</p:attrName>
                                        </p:attrNameLst>
                                      </p:cBhvr>
                                      <p:to>
                                        <p:strVal val="visible"/>
                                      </p:to>
                                    </p:set>
                                    <p:anim calcmode="lin" valueType="num">
                                      <p:cBhvr additive="base">
                                        <p:cTn id="7" dur="500" fill="hold"/>
                                        <p:tgtEl>
                                          <p:spTgt spid="8519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19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51970">
                                            <p:txEl>
                                              <p:pRg st="1" end="1"/>
                                            </p:txEl>
                                          </p:spTgt>
                                        </p:tgtEl>
                                        <p:attrNameLst>
                                          <p:attrName>style.visibility</p:attrName>
                                        </p:attrNameLst>
                                      </p:cBhvr>
                                      <p:to>
                                        <p:strVal val="visible"/>
                                      </p:to>
                                    </p:set>
                                    <p:anim calcmode="lin" valueType="num">
                                      <p:cBhvr additive="base">
                                        <p:cTn id="13" dur="500" fill="hold"/>
                                        <p:tgtEl>
                                          <p:spTgt spid="8519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19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51970">
                                            <p:txEl>
                                              <p:pRg st="2" end="2"/>
                                            </p:txEl>
                                          </p:spTgt>
                                        </p:tgtEl>
                                        <p:attrNameLst>
                                          <p:attrName>style.visibility</p:attrName>
                                        </p:attrNameLst>
                                      </p:cBhvr>
                                      <p:to>
                                        <p:strVal val="visible"/>
                                      </p:to>
                                    </p:set>
                                    <p:anim calcmode="lin" valueType="num">
                                      <p:cBhvr additive="base">
                                        <p:cTn id="19" dur="500" fill="hold"/>
                                        <p:tgtEl>
                                          <p:spTgt spid="8519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19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51970">
                                            <p:txEl>
                                              <p:pRg st="3" end="3"/>
                                            </p:txEl>
                                          </p:spTgt>
                                        </p:tgtEl>
                                        <p:attrNameLst>
                                          <p:attrName>style.visibility</p:attrName>
                                        </p:attrNameLst>
                                      </p:cBhvr>
                                      <p:to>
                                        <p:strVal val="visible"/>
                                      </p:to>
                                    </p:set>
                                    <p:anim calcmode="lin" valueType="num">
                                      <p:cBhvr additive="base">
                                        <p:cTn id="25" dur="500" fill="hold"/>
                                        <p:tgtEl>
                                          <p:spTgt spid="8519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19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25961"/>
                                        </p:tgtEl>
                                        <p:attrNameLst>
                                          <p:attrName>style.visibility</p:attrName>
                                        </p:attrNameLst>
                                      </p:cBhvr>
                                      <p:to>
                                        <p:strVal val="visible"/>
                                      </p:to>
                                    </p:set>
                                    <p:animEffect transition="in" filter="wipe(right)">
                                      <p:cBhvr>
                                        <p:cTn id="31" dur="500"/>
                                        <p:tgtEl>
                                          <p:spTgt spid="125961"/>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63" presetClass="path" presetSubtype="0" fill="hold" nodeType="clickEffect">
                                  <p:stCondLst>
                                    <p:cond delay="0"/>
                                  </p:stCondLst>
                                  <p:childTnLst>
                                    <p:animMotion origin="layout" path="M 3.33333E-6 7.40741E-7 L 0.45711 7.40741E-7 " pathEditMode="relative" rAng="0" ptsTypes="AA">
                                      <p:cBhvr>
                                        <p:cTn id="35" dur="2000" fill="hold"/>
                                        <p:tgtEl>
                                          <p:spTgt spid="2"/>
                                        </p:tgtEl>
                                        <p:attrNameLst>
                                          <p:attrName>ppt_x</p:attrName>
                                          <p:attrName>ppt_y</p:attrName>
                                        </p:attrNameLst>
                                      </p:cBhvr>
                                      <p:rCtr x="228" y="0"/>
                                    </p:animMotion>
                                  </p:childTnLst>
                                  <p:subTnLst>
                                    <p:audio>
                                      <p:cMediaNode>
                                        <p:cTn display="0" masterRel="sameClick">
                                          <p:stCondLst>
                                            <p:cond evt="begin" delay="0">
                                              <p:tn val="34"/>
                                            </p:cond>
                                          </p:stCondLst>
                                          <p:endCondLst>
                                            <p:cond evt="onStopAudio" delay="0">
                                              <p:tgtEl>
                                                <p:sldTgt/>
                                              </p:tgtEl>
                                            </p:cond>
                                          </p:endCondLst>
                                        </p:cTn>
                                        <p:tgtEl>
                                          <p:sndTgt r:embed="rId5" name="wind.wav"/>
                                        </p:tgtEl>
                                      </p:cMediaNode>
                                    </p:audio>
                                  </p:subTnLst>
                                </p:cTn>
                              </p:par>
                              <p:par>
                                <p:cTn id="36" presetID="35" presetClass="path" presetSubtype="0" fill="hold" nodeType="withEffect">
                                  <p:stCondLst>
                                    <p:cond delay="0"/>
                                  </p:stCondLst>
                                  <p:childTnLst>
                                    <p:animMotion origin="layout" path="M 3.05556E-6 4.44444E-6 L -0.43108 4.44444E-6 " pathEditMode="relative" rAng="0" ptsTypes="AA">
                                      <p:cBhvr>
                                        <p:cTn id="37" dur="2000" fill="hold"/>
                                        <p:tgtEl>
                                          <p:spTgt spid="3"/>
                                        </p:tgtEl>
                                        <p:attrNameLst>
                                          <p:attrName>ppt_x</p:attrName>
                                          <p:attrName>ppt_y</p:attrName>
                                        </p:attrNameLst>
                                      </p:cBhvr>
                                      <p:rCtr x="-216" y="0"/>
                                    </p:animMotion>
                                  </p:childTnLst>
                                </p:cTn>
                              </p:par>
                            </p:childTnLst>
                          </p:cTn>
                        </p:par>
                        <p:par>
                          <p:cTn id="38" fill="hold" nodeType="afterGroup">
                            <p:stCondLst>
                              <p:cond delay="2000"/>
                            </p:stCondLst>
                            <p:childTnLst>
                              <p:par>
                                <p:cTn id="39" presetID="10"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xit" presetSubtype="0" fill="hold"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par>
                          <p:cTn id="45" fill="hold" nodeType="afterGroup">
                            <p:stCondLst>
                              <p:cond delay="2500"/>
                            </p:stCondLst>
                            <p:childTnLst>
                              <p:par>
                                <p:cTn id="46" presetID="10" presetClass="exit" presetSubtype="0" fill="hold" nodeType="afterEffect">
                                  <p:stCondLst>
                                    <p:cond delay="0"/>
                                  </p:stCondLst>
                                  <p:childTnLst>
                                    <p:animEffect transition="out" filter="fade">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par>
                                <p:cTn id="55" presetID="10"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par>
                                <p:cTn id="58" presetID="63" presetClass="path" presetSubtype="0" fill="hold" nodeType="withEffect">
                                  <p:stCondLst>
                                    <p:cond delay="0"/>
                                  </p:stCondLst>
                                  <p:childTnLst>
                                    <p:animMotion origin="layout" path="M 1.11111E-6 4.44444E-6 L 0.52361 4.44444E-6 " pathEditMode="relative" rAng="0" ptsTypes="AA">
                                      <p:cBhvr>
                                        <p:cTn id="59" dur="2000" fill="hold"/>
                                        <p:tgtEl>
                                          <p:spTgt spid="4"/>
                                        </p:tgtEl>
                                        <p:attrNameLst>
                                          <p:attrName>ppt_x</p:attrName>
                                          <p:attrName>ppt_y</p:attrName>
                                        </p:attrNameLst>
                                      </p:cBhvr>
                                      <p:rCtr x="262" y="0"/>
                                    </p:animMotion>
                                  </p:childTnLst>
                                  <p:subTnLst>
                                    <p:audio>
                                      <p:cMediaNode>
                                        <p:cTn display="0" masterRel="sameClick">
                                          <p:stCondLst>
                                            <p:cond evt="begin" delay="0">
                                              <p:tn val="58"/>
                                            </p:cond>
                                          </p:stCondLst>
                                          <p:endCondLst>
                                            <p:cond evt="onStopAudio" delay="0">
                                              <p:tgtEl>
                                                <p:sldTgt/>
                                              </p:tgtEl>
                                            </p:cond>
                                          </p:endCondLst>
                                        </p:cTn>
                                        <p:tgtEl>
                                          <p:sndTgt r:embed="rId5" name="wind.wav"/>
                                        </p:tgtEl>
                                      </p:cMediaNode>
                                    </p:audio>
                                  </p:subTnLst>
                                </p:cTn>
                              </p:par>
                              <p:par>
                                <p:cTn id="60" presetID="35" presetClass="path" presetSubtype="0" fill="hold" nodeType="withEffect">
                                  <p:stCondLst>
                                    <p:cond delay="0"/>
                                  </p:stCondLst>
                                  <p:childTnLst>
                                    <p:animMotion origin="layout" path="M -4.16667E-6 -3.33333E-6 L -0.4776 -3.33333E-6 " pathEditMode="relative" rAng="0" ptsTypes="AA">
                                      <p:cBhvr>
                                        <p:cTn id="61" dur="2000" fill="hold"/>
                                        <p:tgtEl>
                                          <p:spTgt spid="5"/>
                                        </p:tgtEl>
                                        <p:attrNameLst>
                                          <p:attrName>ppt_x</p:attrName>
                                          <p:attrName>ppt_y</p:attrName>
                                        </p:attrNameLst>
                                      </p:cBhvr>
                                      <p:rCtr x="-239" y="0"/>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851970">
                                            <p:txEl>
                                              <p:pRg st="4" end="4"/>
                                            </p:txEl>
                                          </p:spTgt>
                                        </p:tgtEl>
                                        <p:attrNameLst>
                                          <p:attrName>style.visibility</p:attrName>
                                        </p:attrNameLst>
                                      </p:cBhvr>
                                      <p:to>
                                        <p:strVal val="visible"/>
                                      </p:to>
                                    </p:set>
                                    <p:anim calcmode="lin" valueType="num">
                                      <p:cBhvr additive="base">
                                        <p:cTn id="66" dur="500" fill="hold"/>
                                        <p:tgtEl>
                                          <p:spTgt spid="851970">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8519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25990"/>
                                        </p:tgtEl>
                                        <p:attrNameLst>
                                          <p:attrName>style.visibility</p:attrName>
                                        </p:attrNameLst>
                                      </p:cBhvr>
                                      <p:to>
                                        <p:strVal val="visible"/>
                                      </p:to>
                                    </p:set>
                                    <p:animEffect transition="in" filter="wipe(left)">
                                      <p:cBhvr>
                                        <p:cTn id="72" dur="500"/>
                                        <p:tgtEl>
                                          <p:spTgt spid="125990"/>
                                        </p:tgtEl>
                                      </p:cBhvr>
                                    </p:animEffect>
                                  </p:childTnLst>
                                  <p:subTnLst>
                                    <p:audio>
                                      <p:cMediaNode>
                                        <p:cTn display="0" masterRel="sameClick">
                                          <p:stCondLst>
                                            <p:cond evt="begin" delay="0">
                                              <p:tn val="70"/>
                                            </p:cond>
                                          </p:stCondLst>
                                          <p:endCondLst>
                                            <p:cond evt="onStopAudio" delay="0">
                                              <p:tgtEl>
                                                <p:sldTgt/>
                                              </p:tgtEl>
                                            </p:cond>
                                          </p:endCondLst>
                                        </p:cTn>
                                        <p:tgtEl>
                                          <p:sndTgt r:embed="rId6" name="voltage.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5991"/>
                                        </p:tgtEl>
                                        <p:attrNameLst>
                                          <p:attrName>style.visibility</p:attrName>
                                        </p:attrNameLst>
                                      </p:cBhvr>
                                      <p:to>
                                        <p:strVal val="visible"/>
                                      </p:to>
                                    </p:set>
                                    <p:animEffect transition="in" filter="wipe(left)">
                                      <p:cBhvr>
                                        <p:cTn id="77" dur="500"/>
                                        <p:tgtEl>
                                          <p:spTgt spid="125991"/>
                                        </p:tgtEl>
                                      </p:cBhvr>
                                    </p:animEffect>
                                  </p:childTnLst>
                                  <p:subTnLst>
                                    <p:audio>
                                      <p:cMediaNode>
                                        <p:cTn display="0" masterRel="sameClick">
                                          <p:stCondLst>
                                            <p:cond evt="begin" delay="0">
                                              <p:tn val="75"/>
                                            </p:cond>
                                          </p:stCondLst>
                                          <p:endCondLst>
                                            <p:cond evt="onStopAudio" delay="0">
                                              <p:tgtEl>
                                                <p:sldTgt/>
                                              </p:tgtEl>
                                            </p:cond>
                                          </p:endCondLst>
                                        </p:cTn>
                                        <p:tgtEl>
                                          <p:sndTgt r:embed="rId6" name="voltage.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25995"/>
                                        </p:tgtEl>
                                        <p:attrNameLst>
                                          <p:attrName>style.visibility</p:attrName>
                                        </p:attrNameLst>
                                      </p:cBhvr>
                                      <p:to>
                                        <p:strVal val="visible"/>
                                      </p:to>
                                    </p:set>
                                    <p:anim calcmode="lin" valueType="num">
                                      <p:cBhvr additive="base">
                                        <p:cTn id="82" dur="500" fill="hold"/>
                                        <p:tgtEl>
                                          <p:spTgt spid="125995"/>
                                        </p:tgtEl>
                                        <p:attrNameLst>
                                          <p:attrName>ppt_x</p:attrName>
                                        </p:attrNameLst>
                                      </p:cBhvr>
                                      <p:tavLst>
                                        <p:tav tm="0">
                                          <p:val>
                                            <p:strVal val="#ppt_x"/>
                                          </p:val>
                                        </p:tav>
                                        <p:tav tm="100000">
                                          <p:val>
                                            <p:strVal val="#ppt_x"/>
                                          </p:val>
                                        </p:tav>
                                      </p:tavLst>
                                    </p:anim>
                                    <p:anim calcmode="lin" valueType="num">
                                      <p:cBhvr additive="base">
                                        <p:cTn id="83" dur="500" fill="hold"/>
                                        <p:tgtEl>
                                          <p:spTgt spid="1259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7" name="suction.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25996"/>
                                        </p:tgtEl>
                                        <p:attrNameLst>
                                          <p:attrName>style.visibility</p:attrName>
                                        </p:attrNameLst>
                                      </p:cBhvr>
                                      <p:to>
                                        <p:strVal val="visible"/>
                                      </p:to>
                                    </p:set>
                                    <p:anim calcmode="lin" valueType="num">
                                      <p:cBhvr additive="base">
                                        <p:cTn id="88" dur="500" fill="hold"/>
                                        <p:tgtEl>
                                          <p:spTgt spid="125996"/>
                                        </p:tgtEl>
                                        <p:attrNameLst>
                                          <p:attrName>ppt_x</p:attrName>
                                        </p:attrNameLst>
                                      </p:cBhvr>
                                      <p:tavLst>
                                        <p:tav tm="0">
                                          <p:val>
                                            <p:strVal val="#ppt_x"/>
                                          </p:val>
                                        </p:tav>
                                        <p:tav tm="100000">
                                          <p:val>
                                            <p:strVal val="#ppt_x"/>
                                          </p:val>
                                        </p:tav>
                                      </p:tavLst>
                                    </p:anim>
                                    <p:anim calcmode="lin" valueType="num">
                                      <p:cBhvr additive="base">
                                        <p:cTn id="89" dur="500" fill="hold"/>
                                        <p:tgtEl>
                                          <p:spTgt spid="1259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7" name="suction.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25983"/>
                                        </p:tgtEl>
                                        <p:attrNameLst>
                                          <p:attrName>style.visibility</p:attrName>
                                        </p:attrNameLst>
                                      </p:cBhvr>
                                      <p:to>
                                        <p:strVal val="visible"/>
                                      </p:to>
                                    </p:set>
                                    <p:animEffect transition="in" filter="wipe(left)">
                                      <p:cBhvr>
                                        <p:cTn id="94" dur="500"/>
                                        <p:tgtEl>
                                          <p:spTgt spid="125983"/>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par>
                                <p:cTn id="95" presetID="22" presetClass="entr" presetSubtype="8" fill="hold" grpId="0" nodeType="withEffect">
                                  <p:stCondLst>
                                    <p:cond delay="0"/>
                                  </p:stCondLst>
                                  <p:childTnLst>
                                    <p:set>
                                      <p:cBhvr>
                                        <p:cTn id="96" dur="1" fill="hold">
                                          <p:stCondLst>
                                            <p:cond delay="0"/>
                                          </p:stCondLst>
                                        </p:cTn>
                                        <p:tgtEl>
                                          <p:spTgt spid="125993"/>
                                        </p:tgtEl>
                                        <p:attrNameLst>
                                          <p:attrName>style.visibility</p:attrName>
                                        </p:attrNameLst>
                                      </p:cBhvr>
                                      <p:to>
                                        <p:strVal val="visible"/>
                                      </p:to>
                                    </p:set>
                                    <p:animEffect transition="in" filter="wipe(left)">
                                      <p:cBhvr>
                                        <p:cTn id="97" dur="500"/>
                                        <p:tgtEl>
                                          <p:spTgt spid="12599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2" fill="hold" grpId="0" nodeType="clickEffect">
                                  <p:stCondLst>
                                    <p:cond delay="0"/>
                                  </p:stCondLst>
                                  <p:childTnLst>
                                    <p:set>
                                      <p:cBhvr>
                                        <p:cTn id="101" dur="1" fill="hold">
                                          <p:stCondLst>
                                            <p:cond delay="0"/>
                                          </p:stCondLst>
                                        </p:cTn>
                                        <p:tgtEl>
                                          <p:spTgt spid="125994"/>
                                        </p:tgtEl>
                                        <p:attrNameLst>
                                          <p:attrName>style.visibility</p:attrName>
                                        </p:attrNameLst>
                                      </p:cBhvr>
                                      <p:to>
                                        <p:strVal val="visible"/>
                                      </p:to>
                                    </p:set>
                                    <p:animEffect transition="in" filter="wipe(right)">
                                      <p:cBhvr>
                                        <p:cTn id="102" dur="500"/>
                                        <p:tgtEl>
                                          <p:spTgt spid="125994"/>
                                        </p:tgtEl>
                                      </p:cBhvr>
                                    </p:animEffect>
                                  </p:childTnLst>
                                  <p:subTnLst>
                                    <p:audio>
                                      <p:cMediaNode>
                                        <p:cTn display="0" masterRel="sameClick">
                                          <p:stCondLst>
                                            <p:cond evt="begin" delay="0">
                                              <p:tn val="100"/>
                                            </p:cond>
                                          </p:stCondLst>
                                          <p:endCondLst>
                                            <p:cond evt="onStopAudio" delay="0">
                                              <p:tgtEl>
                                                <p:sldTgt/>
                                              </p:tgtEl>
                                            </p:cond>
                                          </p:endCondLst>
                                        </p:cTn>
                                        <p:tgtEl>
                                          <p:sndTgt r:embed="rId3" name="camera.wav"/>
                                        </p:tgtEl>
                                      </p:cMediaNode>
                                    </p:audio>
                                  </p:subTnLst>
                                </p:cTn>
                              </p:par>
                              <p:par>
                                <p:cTn id="103" presetID="22" presetClass="entr" presetSubtype="2" fill="hold" grpId="0" nodeType="withEffect">
                                  <p:stCondLst>
                                    <p:cond delay="0"/>
                                  </p:stCondLst>
                                  <p:childTnLst>
                                    <p:set>
                                      <p:cBhvr>
                                        <p:cTn id="104" dur="1" fill="hold">
                                          <p:stCondLst>
                                            <p:cond delay="0"/>
                                          </p:stCondLst>
                                        </p:cTn>
                                        <p:tgtEl>
                                          <p:spTgt spid="125986"/>
                                        </p:tgtEl>
                                        <p:attrNameLst>
                                          <p:attrName>style.visibility</p:attrName>
                                        </p:attrNameLst>
                                      </p:cBhvr>
                                      <p:to>
                                        <p:strVal val="visible"/>
                                      </p:to>
                                    </p:set>
                                    <p:animEffect transition="in" filter="wipe(right)">
                                      <p:cBhvr>
                                        <p:cTn id="105" dur="500"/>
                                        <p:tgtEl>
                                          <p:spTgt spid="125986"/>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25992"/>
                                        </p:tgtEl>
                                        <p:attrNameLst>
                                          <p:attrName>style.visibility</p:attrName>
                                        </p:attrNameLst>
                                      </p:cBhvr>
                                      <p:to>
                                        <p:strVal val="visible"/>
                                      </p:to>
                                    </p:set>
                                    <p:animEffect transition="in" filter="wipe(left)">
                                      <p:cBhvr>
                                        <p:cTn id="110" dur="500"/>
                                        <p:tgtEl>
                                          <p:spTgt spid="125992"/>
                                        </p:tgtEl>
                                      </p:cBhvr>
                                    </p:animEffect>
                                  </p:childTnLst>
                                  <p:subTnLst>
                                    <p:audio>
                                      <p:cMediaNode>
                                        <p:cTn display="0" masterRel="sameClick">
                                          <p:stCondLst>
                                            <p:cond evt="begin" delay="0">
                                              <p:tn val="108"/>
                                            </p:cond>
                                          </p:stCondLst>
                                          <p:endCondLst>
                                            <p:cond evt="onStopAudio" delay="0">
                                              <p:tgtEl>
                                                <p:sldTgt/>
                                              </p:tgtEl>
                                            </p:cond>
                                          </p:endCondLst>
                                        </p:cTn>
                                        <p:tgtEl>
                                          <p:sndTgt r:embed="rId6" name="voltage.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25998"/>
                                        </p:tgtEl>
                                        <p:attrNameLst>
                                          <p:attrName>style.visibility</p:attrName>
                                        </p:attrNameLst>
                                      </p:cBhvr>
                                      <p:to>
                                        <p:strVal val="visible"/>
                                      </p:to>
                                    </p:set>
                                    <p:anim calcmode="lin" valueType="num">
                                      <p:cBhvr additive="base">
                                        <p:cTn id="115" dur="500" fill="hold"/>
                                        <p:tgtEl>
                                          <p:spTgt spid="125998"/>
                                        </p:tgtEl>
                                        <p:attrNameLst>
                                          <p:attrName>ppt_x</p:attrName>
                                        </p:attrNameLst>
                                      </p:cBhvr>
                                      <p:tavLst>
                                        <p:tav tm="0">
                                          <p:val>
                                            <p:strVal val="#ppt_x"/>
                                          </p:val>
                                        </p:tav>
                                        <p:tav tm="100000">
                                          <p:val>
                                            <p:strVal val="#ppt_x"/>
                                          </p:val>
                                        </p:tav>
                                      </p:tavLst>
                                    </p:anim>
                                    <p:anim calcmode="lin" valueType="num">
                                      <p:cBhvr additive="base">
                                        <p:cTn id="116" dur="500" fill="hold"/>
                                        <p:tgtEl>
                                          <p:spTgt spid="1259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7" name="suction.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25989"/>
                                        </p:tgtEl>
                                        <p:attrNameLst>
                                          <p:attrName>style.visibility</p:attrName>
                                        </p:attrNameLst>
                                      </p:cBhvr>
                                      <p:to>
                                        <p:strVal val="visible"/>
                                      </p:to>
                                    </p:set>
                                    <p:animEffect transition="in" filter="wipe(down)">
                                      <p:cBhvr>
                                        <p:cTn id="121" dur="500"/>
                                        <p:tgtEl>
                                          <p:spTgt spid="125989"/>
                                        </p:tgtEl>
                                      </p:cBhvr>
                                    </p:animEffect>
                                  </p:childTnLst>
                                  <p:subTnLst>
                                    <p:audio>
                                      <p:cMediaNode>
                                        <p:cTn display="0" masterRel="sameClick">
                                          <p:stCondLst>
                                            <p:cond evt="begin" delay="0">
                                              <p:tn val="119"/>
                                            </p:cond>
                                          </p:stCondLst>
                                          <p:endCondLst>
                                            <p:cond evt="onStopAudio" delay="0">
                                              <p:tgtEl>
                                                <p:sldTgt/>
                                              </p:tgtEl>
                                            </p:cond>
                                          </p:endCondLst>
                                        </p:cTn>
                                        <p:tgtEl>
                                          <p:sndTgt r:embed="rId3" name="camera.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852004"/>
                                        </p:tgtEl>
                                        <p:attrNameLst>
                                          <p:attrName>style.visibility</p:attrName>
                                        </p:attrNameLst>
                                      </p:cBhvr>
                                      <p:to>
                                        <p:strVal val="visible"/>
                                      </p:to>
                                    </p:set>
                                    <p:anim calcmode="lin" valueType="num">
                                      <p:cBhvr additive="base">
                                        <p:cTn id="126" dur="500" fill="hold"/>
                                        <p:tgtEl>
                                          <p:spTgt spid="852004"/>
                                        </p:tgtEl>
                                        <p:attrNameLst>
                                          <p:attrName>ppt_x</p:attrName>
                                        </p:attrNameLst>
                                      </p:cBhvr>
                                      <p:tavLst>
                                        <p:tav tm="0">
                                          <p:val>
                                            <p:strVal val="#ppt_x"/>
                                          </p:val>
                                        </p:tav>
                                        <p:tav tm="100000">
                                          <p:val>
                                            <p:strVal val="#ppt_x"/>
                                          </p:val>
                                        </p:tav>
                                      </p:tavLst>
                                    </p:anim>
                                    <p:anim calcmode="lin" valueType="num">
                                      <p:cBhvr additive="base">
                                        <p:cTn id="127" dur="500" fill="hold"/>
                                        <p:tgtEl>
                                          <p:spTgt spid="8520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7"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1" grpId="0" animBg="1"/>
      <p:bldP spid="125983" grpId="0" animBg="1"/>
      <p:bldP spid="125986" grpId="0" animBg="1"/>
      <p:bldP spid="125989" grpId="0" animBg="1"/>
      <p:bldP spid="125990" grpId="0" animBg="1"/>
      <p:bldP spid="125991" grpId="0" animBg="1"/>
      <p:bldP spid="125992" grpId="0" animBg="1"/>
      <p:bldP spid="125993" grpId="0" animBg="1"/>
      <p:bldP spid="125994" grpId="0" animBg="1"/>
      <p:bldP spid="125995" grpId="0"/>
      <p:bldP spid="125996" grpId="0"/>
      <p:bldP spid="125998" grpId="0"/>
      <p:bldP spid="8520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1935163"/>
          </a:xfrm>
          <a:prstGeom prst="rect">
            <a:avLst/>
          </a:prstGeom>
          <a:solidFill>
            <a:srgbClr val="EAEAEA"/>
          </a:solidFill>
          <a:ln w="9525">
            <a:noFill/>
            <a:miter lim="800000"/>
            <a:headEnd/>
            <a:tailEnd/>
          </a:ln>
        </p:spPr>
        <p:txBody>
          <a:bodyPr/>
          <a:lstStyle/>
          <a:p>
            <a:pPr marL="625475" indent="-625475" eaLnBrk="0" hangingPunct="0"/>
            <a:r>
              <a:rPr lang="en-US" altLang="en-US" b="1">
                <a:solidFill>
                  <a:schemeClr val="accent2"/>
                </a:solidFill>
              </a:rPr>
              <a:t>Understandings: </a:t>
            </a:r>
            <a:endParaRPr lang="en-US" altLang="en-US">
              <a:solidFill>
                <a:schemeClr val="accent2"/>
              </a:solidFill>
            </a:endParaRPr>
          </a:p>
          <a:p>
            <a:pPr marL="625475" indent="-625475" eaLnBrk="0" hangingPunct="0"/>
            <a:r>
              <a:rPr lang="en-US" altLang="en-US">
                <a:solidFill>
                  <a:schemeClr val="accent2"/>
                </a:solidFill>
              </a:rPr>
              <a:t>• Wavefronts and rays </a:t>
            </a:r>
          </a:p>
          <a:p>
            <a:pPr marL="625475" indent="-625475" eaLnBrk="0" hangingPunct="0"/>
            <a:r>
              <a:rPr lang="en-US" altLang="en-US">
                <a:solidFill>
                  <a:schemeClr val="accent2"/>
                </a:solidFill>
              </a:rPr>
              <a:t>• Amplitude and intensity </a:t>
            </a:r>
          </a:p>
          <a:p>
            <a:pPr marL="625475" indent="-625475" eaLnBrk="0" hangingPunct="0"/>
            <a:r>
              <a:rPr lang="en-US" altLang="en-US">
                <a:solidFill>
                  <a:schemeClr val="accent2"/>
                </a:solidFill>
              </a:rPr>
              <a:t>• Superposition </a:t>
            </a:r>
          </a:p>
          <a:p>
            <a:pPr marL="625475" indent="-625475" eaLnBrk="0" hangingPunct="0"/>
            <a:r>
              <a:rPr lang="en-US" altLang="en-US">
                <a:solidFill>
                  <a:schemeClr val="accent2"/>
                </a:solidFill>
              </a:rPr>
              <a:t>• Polarization </a:t>
            </a:r>
          </a:p>
        </p:txBody>
      </p:sp>
      <p:sp>
        <p:nvSpPr>
          <p:cNvPr id="3075"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4.3 – Wave characteristics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ChangeArrowheads="1"/>
          </p:cNvSpPr>
          <p:nvPr/>
        </p:nvSpPr>
        <p:spPr bwMode="auto">
          <a:xfrm>
            <a:off x="685800" y="1549400"/>
            <a:ext cx="7772400" cy="36830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rPr>
              <a:t>Superposition</a:t>
            </a:r>
            <a:r>
              <a:rPr lang="en-US" altLang="en-US" dirty="0">
                <a:solidFill>
                  <a:srgbClr val="333399"/>
                </a:solidFill>
              </a:rPr>
              <a:t> – destructive interference</a:t>
            </a:r>
          </a:p>
          <a:p>
            <a:pPr>
              <a:spcBef>
                <a:spcPct val="20000"/>
              </a:spcBef>
              <a:defRPr/>
            </a:pPr>
            <a:r>
              <a:rPr lang="en-US" altLang="en-US" dirty="0">
                <a:solidFill>
                  <a:srgbClr val="000000"/>
                </a:solidFill>
                <a:latin typeface="Arial"/>
                <a:cs typeface="Times New Roman" pitchFamily="18" charset="0"/>
                <a:sym typeface="Symbol" pitchFamily="18" charset="2"/>
              </a:rPr>
              <a:t>Wave </a:t>
            </a:r>
            <a:r>
              <a:rPr lang="en-US" altLang="en-US" b="1" dirty="0">
                <a:solidFill>
                  <a:srgbClr val="000000"/>
                </a:solidFill>
                <a:latin typeface="Arial"/>
                <a:cs typeface="Times New Roman" pitchFamily="18" charset="0"/>
                <a:sym typeface="Symbol" pitchFamily="18" charset="2"/>
              </a:rPr>
              <a:t>superposition</a:t>
            </a:r>
            <a:r>
              <a:rPr lang="en-US" altLang="en-US" dirty="0">
                <a:solidFill>
                  <a:srgbClr val="000000"/>
                </a:solidFill>
                <a:latin typeface="Arial"/>
                <a:cs typeface="Times New Roman" pitchFamily="18" charset="0"/>
                <a:sym typeface="Symbol" pitchFamily="18" charset="2"/>
              </a:rPr>
              <a:t> is simply the addition of two or more waves passing simultaneously through a medium.</a:t>
            </a:r>
          </a:p>
          <a:p>
            <a:pPr>
              <a:spcBef>
                <a:spcPct val="20000"/>
              </a:spcBef>
              <a:defRPr/>
            </a:pPr>
            <a:r>
              <a:rPr lang="en-US" altLang="en-US" dirty="0">
                <a:solidFill>
                  <a:srgbClr val="000000"/>
                </a:solidFill>
                <a:latin typeface="Arial"/>
                <a:cs typeface="Times New Roman" pitchFamily="18" charset="0"/>
                <a:sym typeface="Symbol" pitchFamily="18" charset="2"/>
              </a:rPr>
              <a:t></a:t>
            </a:r>
            <a:r>
              <a:rPr lang="en-US" altLang="en-US" dirty="0">
                <a:solidFill>
                  <a:srgbClr val="000000"/>
                </a:solidFill>
                <a:latin typeface="Arial"/>
                <a:cs typeface="Times New Roman" pitchFamily="18" charset="0"/>
              </a:rPr>
              <a:t>Superposition is also called </a:t>
            </a:r>
            <a:r>
              <a:rPr lang="en-US" altLang="en-US" b="1" dirty="0">
                <a:solidFill>
                  <a:srgbClr val="000000"/>
                </a:solidFill>
                <a:latin typeface="Arial"/>
                <a:cs typeface="Times New Roman" pitchFamily="18" charset="0"/>
              </a:rPr>
              <a:t>interference</a:t>
            </a:r>
            <a:r>
              <a:rPr lang="en-US" altLang="en-US" dirty="0">
                <a:solidFill>
                  <a:srgbClr val="000000"/>
                </a:solidFill>
                <a:latin typeface="Arial"/>
                <a:cs typeface="Times New Roman" pitchFamily="18" charset="0"/>
              </a:rPr>
              <a:t> and can be constructive or destructive, or anything in between.</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Consider two 180</a:t>
            </a:r>
            <a:r>
              <a:rPr lang="en-US" altLang="en-US" dirty="0">
                <a:solidFill>
                  <a:srgbClr val="000000"/>
                </a:solidFill>
                <a:latin typeface="+mn-lt"/>
                <a:cs typeface="Courier New" pitchFamily="49" charset="0"/>
              </a:rPr>
              <a:t>° </a:t>
            </a:r>
            <a:r>
              <a:rPr lang="en-US" altLang="en-US" dirty="0">
                <a:solidFill>
                  <a:srgbClr val="000000"/>
                </a:solidFill>
                <a:latin typeface="+mn-lt"/>
                <a:cs typeface="Times New Roman" pitchFamily="18" charset="0"/>
              </a:rPr>
              <a:t>out-of-phase pulses coming from each end of a taut rope.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 amplitudes </a:t>
            </a:r>
            <a:r>
              <a:rPr lang="en-US" altLang="en-US" i="1" dirty="0">
                <a:solidFill>
                  <a:srgbClr val="000000"/>
                </a:solidFill>
                <a:latin typeface="+mn-lt"/>
                <a:cs typeface="Times New Roman" pitchFamily="18" charset="0"/>
              </a:rPr>
              <a:t>x</a:t>
            </a:r>
            <a:r>
              <a:rPr lang="en-US" altLang="en-US" baseline="-25000" dirty="0">
                <a:solidFill>
                  <a:srgbClr val="000000"/>
                </a:solidFill>
                <a:latin typeface="+mn-lt"/>
                <a:cs typeface="Times New Roman" pitchFamily="18" charset="0"/>
              </a:rPr>
              <a:t>0</a:t>
            </a:r>
            <a:r>
              <a:rPr lang="en-US" altLang="en-US" dirty="0">
                <a:solidFill>
                  <a:srgbClr val="000000"/>
                </a:solidFill>
                <a:latin typeface="+mn-lt"/>
                <a:cs typeface="Times New Roman" pitchFamily="18" charset="0"/>
              </a:rPr>
              <a:t> of the two pulses cancel, producing a momentary pulse of amplitude 0. </a:t>
            </a:r>
          </a:p>
        </p:txBody>
      </p:sp>
      <p:sp>
        <p:nvSpPr>
          <p:cNvPr id="225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8002" name="Line 2"/>
          <p:cNvSpPr>
            <a:spLocks noChangeShapeType="1"/>
          </p:cNvSpPr>
          <p:nvPr/>
        </p:nvSpPr>
        <p:spPr bwMode="auto">
          <a:xfrm flipH="1">
            <a:off x="1085850" y="6410325"/>
            <a:ext cx="6853238" cy="0"/>
          </a:xfrm>
          <a:prstGeom prst="line">
            <a:avLst/>
          </a:prstGeom>
          <a:noFill/>
          <a:ln w="57150">
            <a:solidFill>
              <a:srgbClr val="996633"/>
            </a:solidFill>
            <a:round/>
            <a:headEnd/>
            <a:tailEnd/>
          </a:ln>
        </p:spPr>
        <p:txBody>
          <a:bodyPr/>
          <a:lstStyle/>
          <a:p>
            <a:endParaRPr lang="en-US"/>
          </a:p>
        </p:txBody>
      </p:sp>
      <p:grpSp>
        <p:nvGrpSpPr>
          <p:cNvPr id="2" name="Group 7"/>
          <p:cNvGrpSpPr>
            <a:grpSpLocks/>
          </p:cNvGrpSpPr>
          <p:nvPr/>
        </p:nvGrpSpPr>
        <p:grpSpPr bwMode="auto">
          <a:xfrm>
            <a:off x="-169863" y="6062663"/>
            <a:ext cx="1263651" cy="434975"/>
            <a:chOff x="1131" y="1626"/>
            <a:chExt cx="796" cy="274"/>
          </a:xfrm>
        </p:grpSpPr>
        <p:sp>
          <p:nvSpPr>
            <p:cNvPr id="22560" name="Rectangle 8"/>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2561" name="Freeform 9"/>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grpSp>
      <p:grpSp>
        <p:nvGrpSpPr>
          <p:cNvPr id="3" name="Group 10"/>
          <p:cNvGrpSpPr>
            <a:grpSpLocks/>
          </p:cNvGrpSpPr>
          <p:nvPr/>
        </p:nvGrpSpPr>
        <p:grpSpPr bwMode="auto">
          <a:xfrm flipV="1">
            <a:off x="7927975" y="6329363"/>
            <a:ext cx="1263650" cy="434975"/>
            <a:chOff x="1131" y="1626"/>
            <a:chExt cx="796" cy="274"/>
          </a:xfrm>
        </p:grpSpPr>
        <p:sp>
          <p:nvSpPr>
            <p:cNvPr id="22558" name="Rectangle 11"/>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rot="10800000" wrap="none" anchor="ctr"/>
            <a:lstStyle/>
            <a:p>
              <a:endParaRPr lang="en-US" altLang="en-US" sz="1800"/>
            </a:p>
          </p:txBody>
        </p:sp>
        <p:sp>
          <p:nvSpPr>
            <p:cNvPr id="22559" name="Freeform 12"/>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grpSp>
      <p:grpSp>
        <p:nvGrpSpPr>
          <p:cNvPr id="4" name="Group 13"/>
          <p:cNvGrpSpPr>
            <a:grpSpLocks/>
          </p:cNvGrpSpPr>
          <p:nvPr/>
        </p:nvGrpSpPr>
        <p:grpSpPr bwMode="auto">
          <a:xfrm>
            <a:off x="3976688" y="6061075"/>
            <a:ext cx="1263650" cy="434975"/>
            <a:chOff x="1131" y="1626"/>
            <a:chExt cx="796" cy="274"/>
          </a:xfrm>
        </p:grpSpPr>
        <p:sp>
          <p:nvSpPr>
            <p:cNvPr id="22556" name="Rectangle 14"/>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2557" name="Freeform 15"/>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grpSp>
      <p:grpSp>
        <p:nvGrpSpPr>
          <p:cNvPr id="5" name="Group 16"/>
          <p:cNvGrpSpPr>
            <a:grpSpLocks/>
          </p:cNvGrpSpPr>
          <p:nvPr/>
        </p:nvGrpSpPr>
        <p:grpSpPr bwMode="auto">
          <a:xfrm flipV="1">
            <a:off x="3987800" y="6327775"/>
            <a:ext cx="1263650" cy="434975"/>
            <a:chOff x="1131" y="1626"/>
            <a:chExt cx="796" cy="274"/>
          </a:xfrm>
        </p:grpSpPr>
        <p:sp>
          <p:nvSpPr>
            <p:cNvPr id="22554" name="Rectangle 17"/>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rot="10800000" wrap="none" anchor="ctr"/>
            <a:lstStyle/>
            <a:p>
              <a:endParaRPr lang="en-US" altLang="en-US" sz="1800"/>
            </a:p>
          </p:txBody>
        </p:sp>
        <p:sp>
          <p:nvSpPr>
            <p:cNvPr id="22555" name="Freeform 18"/>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grpSp>
      <p:sp>
        <p:nvSpPr>
          <p:cNvPr id="22537" name="Rectangle 19"/>
          <p:cNvSpPr>
            <a:spLocks noChangeArrowheads="1"/>
          </p:cNvSpPr>
          <p:nvPr/>
        </p:nvSpPr>
        <p:spPr bwMode="auto">
          <a:xfrm>
            <a:off x="0" y="5845175"/>
            <a:ext cx="1133475" cy="881063"/>
          </a:xfrm>
          <a:prstGeom prst="rect">
            <a:avLst/>
          </a:prstGeom>
          <a:solidFill>
            <a:schemeClr val="bg1"/>
          </a:solidFill>
          <a:ln w="9525">
            <a:noFill/>
            <a:miter lim="800000"/>
            <a:headEnd/>
            <a:tailEnd/>
          </a:ln>
        </p:spPr>
        <p:txBody>
          <a:bodyPr wrap="none" anchor="ctr"/>
          <a:lstStyle/>
          <a:p>
            <a:endParaRPr lang="en-US" altLang="en-US" sz="1800"/>
          </a:p>
        </p:txBody>
      </p:sp>
      <p:grpSp>
        <p:nvGrpSpPr>
          <p:cNvPr id="6" name="Group 42"/>
          <p:cNvGrpSpPr>
            <a:grpSpLocks/>
          </p:cNvGrpSpPr>
          <p:nvPr/>
        </p:nvGrpSpPr>
        <p:grpSpPr bwMode="auto">
          <a:xfrm>
            <a:off x="3995738" y="5921375"/>
            <a:ext cx="1263650" cy="936625"/>
            <a:chOff x="82" y="3587"/>
            <a:chExt cx="796" cy="590"/>
          </a:xfrm>
        </p:grpSpPr>
        <p:sp>
          <p:nvSpPr>
            <p:cNvPr id="22552" name="Rectangle 39"/>
            <p:cNvSpPr>
              <a:spLocks noChangeArrowheads="1"/>
            </p:cNvSpPr>
            <p:nvPr/>
          </p:nvSpPr>
          <p:spPr bwMode="auto">
            <a:xfrm>
              <a:off x="89" y="3587"/>
              <a:ext cx="789" cy="590"/>
            </a:xfrm>
            <a:prstGeom prst="rect">
              <a:avLst/>
            </a:prstGeom>
            <a:solidFill>
              <a:schemeClr val="bg1"/>
            </a:solidFill>
            <a:ln w="9525">
              <a:noFill/>
              <a:miter lim="800000"/>
              <a:headEnd/>
              <a:tailEnd/>
            </a:ln>
          </p:spPr>
          <p:txBody>
            <a:bodyPr wrap="none" anchor="ctr"/>
            <a:lstStyle/>
            <a:p>
              <a:endParaRPr lang="en-US" altLang="en-US" sz="1800"/>
            </a:p>
          </p:txBody>
        </p:sp>
        <p:sp>
          <p:nvSpPr>
            <p:cNvPr id="22553" name="Line 41"/>
            <p:cNvSpPr>
              <a:spLocks noChangeShapeType="1"/>
            </p:cNvSpPr>
            <p:nvPr/>
          </p:nvSpPr>
          <p:spPr bwMode="auto">
            <a:xfrm>
              <a:off x="82" y="3893"/>
              <a:ext cx="789" cy="0"/>
            </a:xfrm>
            <a:prstGeom prst="line">
              <a:avLst/>
            </a:prstGeom>
            <a:noFill/>
            <a:ln w="57150">
              <a:solidFill>
                <a:srgbClr val="D60093"/>
              </a:solidFill>
              <a:round/>
              <a:headEnd/>
              <a:tailEnd/>
            </a:ln>
          </p:spPr>
          <p:txBody>
            <a:bodyPr/>
            <a:lstStyle/>
            <a:p>
              <a:endParaRPr lang="en-US"/>
            </a:p>
          </p:txBody>
        </p:sp>
      </p:grpSp>
      <p:sp>
        <p:nvSpPr>
          <p:cNvPr id="125983" name="Freeform 31"/>
          <p:cNvSpPr>
            <a:spLocks/>
          </p:cNvSpPr>
          <p:nvPr/>
        </p:nvSpPr>
        <p:spPr bwMode="auto">
          <a:xfrm>
            <a:off x="2343150" y="5446713"/>
            <a:ext cx="1263650" cy="274637"/>
          </a:xfrm>
          <a:custGeom>
            <a:avLst/>
            <a:gdLst>
              <a:gd name="T0" fmla="*/ 0 w 796"/>
              <a:gd name="T1" fmla="*/ 2147483647 h 173"/>
              <a:gd name="T2" fmla="*/ 2147483647 w 796"/>
              <a:gd name="T3" fmla="*/ 2147483647 h 173"/>
              <a:gd name="T4" fmla="*/ 2147483647 w 796"/>
              <a:gd name="T5" fmla="*/ 2147483647 h 173"/>
              <a:gd name="T6" fmla="*/ 2147483647 w 796"/>
              <a:gd name="T7" fmla="*/ 2147483647 h 173"/>
              <a:gd name="T8" fmla="*/ 2147483647 w 796"/>
              <a:gd name="T9" fmla="*/ 214748364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sp>
        <p:nvSpPr>
          <p:cNvPr id="125986" name="Freeform 34"/>
          <p:cNvSpPr>
            <a:spLocks/>
          </p:cNvSpPr>
          <p:nvPr/>
        </p:nvSpPr>
        <p:spPr bwMode="auto">
          <a:xfrm flipV="1">
            <a:off x="5648325" y="5718175"/>
            <a:ext cx="1263650" cy="274638"/>
          </a:xfrm>
          <a:custGeom>
            <a:avLst/>
            <a:gdLst>
              <a:gd name="T0" fmla="*/ 0 w 796"/>
              <a:gd name="T1" fmla="*/ 2147483647 h 173"/>
              <a:gd name="T2" fmla="*/ 2147483647 w 796"/>
              <a:gd name="T3" fmla="*/ 2147483647 h 173"/>
              <a:gd name="T4" fmla="*/ 2147483647 w 796"/>
              <a:gd name="T5" fmla="*/ 2147483647 h 173"/>
              <a:gd name="T6" fmla="*/ 2147483647 w 796"/>
              <a:gd name="T7" fmla="*/ 2147483647 h 173"/>
              <a:gd name="T8" fmla="*/ 2147483647 w 796"/>
              <a:gd name="T9" fmla="*/ 214748364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sp>
        <p:nvSpPr>
          <p:cNvPr id="125990" name="Line 38"/>
          <p:cNvSpPr>
            <a:spLocks noChangeShapeType="1"/>
          </p:cNvSpPr>
          <p:nvPr/>
        </p:nvSpPr>
        <p:spPr bwMode="auto">
          <a:xfrm>
            <a:off x="2281238" y="5997575"/>
            <a:ext cx="4713287" cy="0"/>
          </a:xfrm>
          <a:prstGeom prst="line">
            <a:avLst/>
          </a:prstGeom>
          <a:noFill/>
          <a:ln w="9525">
            <a:solidFill>
              <a:schemeClr val="tx1"/>
            </a:solidFill>
            <a:prstDash val="dash"/>
            <a:round/>
            <a:headEnd/>
            <a:tailEnd/>
          </a:ln>
        </p:spPr>
        <p:txBody>
          <a:bodyPr/>
          <a:lstStyle/>
          <a:p>
            <a:endParaRPr lang="en-US"/>
          </a:p>
        </p:txBody>
      </p:sp>
      <p:sp>
        <p:nvSpPr>
          <p:cNvPr id="125991" name="Line 39"/>
          <p:cNvSpPr>
            <a:spLocks noChangeShapeType="1"/>
          </p:cNvSpPr>
          <p:nvPr/>
        </p:nvSpPr>
        <p:spPr bwMode="auto">
          <a:xfrm>
            <a:off x="2262188" y="5715000"/>
            <a:ext cx="4713287" cy="0"/>
          </a:xfrm>
          <a:prstGeom prst="line">
            <a:avLst/>
          </a:prstGeom>
          <a:noFill/>
          <a:ln w="9525">
            <a:solidFill>
              <a:schemeClr val="tx1"/>
            </a:solidFill>
            <a:round/>
            <a:headEnd/>
            <a:tailEnd/>
          </a:ln>
        </p:spPr>
        <p:txBody>
          <a:bodyPr/>
          <a:lstStyle/>
          <a:p>
            <a:endParaRPr lang="en-US"/>
          </a:p>
        </p:txBody>
      </p:sp>
      <p:sp>
        <p:nvSpPr>
          <p:cNvPr id="125992" name="Line 40"/>
          <p:cNvSpPr>
            <a:spLocks noChangeShapeType="1"/>
          </p:cNvSpPr>
          <p:nvPr/>
        </p:nvSpPr>
        <p:spPr bwMode="auto">
          <a:xfrm>
            <a:off x="2270125" y="5443538"/>
            <a:ext cx="4705350" cy="0"/>
          </a:xfrm>
          <a:prstGeom prst="line">
            <a:avLst/>
          </a:prstGeom>
          <a:noFill/>
          <a:ln w="9525">
            <a:solidFill>
              <a:schemeClr val="tx1"/>
            </a:solidFill>
            <a:prstDash val="dash"/>
            <a:round/>
            <a:headEnd/>
            <a:tailEnd/>
          </a:ln>
        </p:spPr>
        <p:txBody>
          <a:bodyPr/>
          <a:lstStyle/>
          <a:p>
            <a:endParaRPr lang="en-US"/>
          </a:p>
        </p:txBody>
      </p:sp>
      <p:sp>
        <p:nvSpPr>
          <p:cNvPr id="125995" name="Text Box 43"/>
          <p:cNvSpPr txBox="1">
            <a:spLocks noChangeArrowheads="1"/>
          </p:cNvSpPr>
          <p:nvPr/>
        </p:nvSpPr>
        <p:spPr bwMode="auto">
          <a:xfrm>
            <a:off x="1668463" y="5699125"/>
            <a:ext cx="635000" cy="457200"/>
          </a:xfrm>
          <a:prstGeom prst="rect">
            <a:avLst/>
          </a:prstGeom>
          <a:noFill/>
          <a:ln w="9525">
            <a:noFill/>
            <a:miter lim="800000"/>
            <a:headEnd/>
            <a:tailEnd/>
          </a:ln>
        </p:spPr>
        <p:txBody>
          <a:bodyPr wrap="none">
            <a:spAutoFit/>
          </a:bodyPr>
          <a:lstStyle/>
          <a:p>
            <a:r>
              <a:rPr lang="en-US" altLang="en-US"/>
              <a:t>- </a:t>
            </a:r>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0</a:t>
            </a:r>
          </a:p>
        </p:txBody>
      </p:sp>
      <p:sp>
        <p:nvSpPr>
          <p:cNvPr id="125996" name="Text Box 44"/>
          <p:cNvSpPr txBox="1">
            <a:spLocks noChangeArrowheads="1"/>
          </p:cNvSpPr>
          <p:nvPr/>
        </p:nvSpPr>
        <p:spPr bwMode="auto">
          <a:xfrm>
            <a:off x="1855788" y="5429250"/>
            <a:ext cx="354012" cy="457200"/>
          </a:xfrm>
          <a:prstGeom prst="rect">
            <a:avLst/>
          </a:prstGeom>
          <a:noFill/>
          <a:ln w="9525">
            <a:noFill/>
            <a:miter lim="800000"/>
            <a:headEnd/>
            <a:tailEnd/>
          </a:ln>
        </p:spPr>
        <p:txBody>
          <a:bodyPr wrap="none">
            <a:spAutoFit/>
          </a:bodyPr>
          <a:lstStyle/>
          <a:p>
            <a:r>
              <a:rPr lang="en-US" altLang="en-US">
                <a:solidFill>
                  <a:srgbClr val="000000"/>
                </a:solidFill>
                <a:cs typeface="Times New Roman" pitchFamily="18" charset="0"/>
              </a:rPr>
              <a:t>0</a:t>
            </a:r>
            <a:endParaRPr lang="en-US" altLang="en-US" baseline="-25000">
              <a:solidFill>
                <a:srgbClr val="000000"/>
              </a:solidFill>
              <a:cs typeface="Times New Roman" pitchFamily="18" charset="0"/>
            </a:endParaRPr>
          </a:p>
        </p:txBody>
      </p:sp>
      <p:sp>
        <p:nvSpPr>
          <p:cNvPr id="125998" name="Text Box 46"/>
          <p:cNvSpPr txBox="1">
            <a:spLocks noChangeArrowheads="1"/>
          </p:cNvSpPr>
          <p:nvPr/>
        </p:nvSpPr>
        <p:spPr bwMode="auto">
          <a:xfrm>
            <a:off x="1851025" y="5127625"/>
            <a:ext cx="449263" cy="457200"/>
          </a:xfrm>
          <a:prstGeom prst="rect">
            <a:avLst/>
          </a:prstGeom>
          <a:noFill/>
          <a:ln w="9525">
            <a:noFill/>
            <a:miter lim="800000"/>
            <a:headEnd/>
            <a:tailEnd/>
          </a:ln>
        </p:spPr>
        <p:txBody>
          <a:bodyPr wrap="none">
            <a:spAutoFit/>
          </a:bodyPr>
          <a:lstStyle/>
          <a:p>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0</a:t>
            </a:r>
          </a:p>
        </p:txBody>
      </p:sp>
      <p:sp>
        <p:nvSpPr>
          <p:cNvPr id="128037" name="Line 37"/>
          <p:cNvSpPr>
            <a:spLocks noChangeShapeType="1"/>
          </p:cNvSpPr>
          <p:nvPr/>
        </p:nvSpPr>
        <p:spPr bwMode="auto">
          <a:xfrm>
            <a:off x="4005263" y="5715000"/>
            <a:ext cx="1262062" cy="0"/>
          </a:xfrm>
          <a:prstGeom prst="line">
            <a:avLst/>
          </a:prstGeom>
          <a:noFill/>
          <a:ln w="57150">
            <a:solidFill>
              <a:srgbClr val="D60093"/>
            </a:solidFill>
            <a:round/>
            <a:headEnd/>
            <a:tailEnd/>
          </a:ln>
        </p:spPr>
        <p:txBody>
          <a:bodyPr/>
          <a:lstStyle/>
          <a:p>
            <a:endParaRPr lang="en-US"/>
          </a:p>
        </p:txBody>
      </p:sp>
      <p:sp>
        <p:nvSpPr>
          <p:cNvPr id="22548" name="Rectangle 19"/>
          <p:cNvSpPr>
            <a:spLocks noChangeArrowheads="1"/>
          </p:cNvSpPr>
          <p:nvPr/>
        </p:nvSpPr>
        <p:spPr bwMode="auto">
          <a:xfrm>
            <a:off x="7902575" y="5976938"/>
            <a:ext cx="1241425" cy="881062"/>
          </a:xfrm>
          <a:prstGeom prst="rect">
            <a:avLst/>
          </a:prstGeom>
          <a:solidFill>
            <a:schemeClr val="bg1"/>
          </a:solidFill>
          <a:ln w="9525">
            <a:noFill/>
            <a:miter lim="800000"/>
            <a:headEnd/>
            <a:tailEnd/>
          </a:ln>
        </p:spPr>
        <p:txBody>
          <a:bodyPr wrap="none" anchor="ctr"/>
          <a:lstStyle/>
          <a:p>
            <a:endParaRPr lang="en-US" altLang="en-US" sz="1800"/>
          </a:p>
        </p:txBody>
      </p:sp>
      <p:sp>
        <p:nvSpPr>
          <p:cNvPr id="854049" name="Text Box 33"/>
          <p:cNvSpPr txBox="1">
            <a:spLocks noChangeArrowheads="1"/>
          </p:cNvSpPr>
          <p:nvPr/>
        </p:nvSpPr>
        <p:spPr bwMode="auto">
          <a:xfrm>
            <a:off x="7023100" y="5368925"/>
            <a:ext cx="2120900" cy="830263"/>
          </a:xfrm>
          <a:prstGeom prst="rect">
            <a:avLst/>
          </a:prstGeom>
          <a:noFill/>
          <a:ln w="9525">
            <a:noFill/>
            <a:miter lim="800000"/>
            <a:headEnd/>
            <a:tailEnd/>
          </a:ln>
        </p:spPr>
        <p:txBody>
          <a:bodyPr>
            <a:spAutoFit/>
          </a:bodyPr>
          <a:lstStyle/>
          <a:p>
            <a:pPr>
              <a:defRPr/>
            </a:pPr>
            <a:r>
              <a:rPr lang="en-US" altLang="en-US" dirty="0">
                <a:solidFill>
                  <a:schemeClr val="hlink"/>
                </a:solidFill>
                <a:latin typeface="+mn-lt"/>
              </a:rPr>
              <a:t>destructive interference</a:t>
            </a:r>
          </a:p>
        </p:txBody>
      </p:sp>
      <p:sp>
        <p:nvSpPr>
          <p:cNvPr id="125993" name="Line 41"/>
          <p:cNvSpPr>
            <a:spLocks noChangeShapeType="1"/>
          </p:cNvSpPr>
          <p:nvPr/>
        </p:nvSpPr>
        <p:spPr bwMode="auto">
          <a:xfrm>
            <a:off x="2511425" y="6157913"/>
            <a:ext cx="914400" cy="0"/>
          </a:xfrm>
          <a:prstGeom prst="line">
            <a:avLst/>
          </a:prstGeom>
          <a:noFill/>
          <a:ln w="38100">
            <a:solidFill>
              <a:srgbClr val="FF0000"/>
            </a:solidFill>
            <a:round/>
            <a:headEnd/>
            <a:tailEnd type="triangle" w="med" len="med"/>
          </a:ln>
        </p:spPr>
        <p:txBody>
          <a:bodyPr/>
          <a:lstStyle/>
          <a:p>
            <a:endParaRPr lang="en-US"/>
          </a:p>
        </p:txBody>
      </p:sp>
      <p:sp>
        <p:nvSpPr>
          <p:cNvPr id="125994" name="Line 42"/>
          <p:cNvSpPr>
            <a:spLocks noChangeShapeType="1"/>
          </p:cNvSpPr>
          <p:nvPr/>
        </p:nvSpPr>
        <p:spPr bwMode="auto">
          <a:xfrm>
            <a:off x="5830888" y="6145213"/>
            <a:ext cx="914400" cy="0"/>
          </a:xfrm>
          <a:prstGeom prst="line">
            <a:avLst/>
          </a:prstGeom>
          <a:noFill/>
          <a:ln w="38100">
            <a:solidFill>
              <a:schemeClr val="accent2"/>
            </a:solidFill>
            <a:round/>
            <a:headEnd type="triangle" w="med" len="me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4018">
                                            <p:txEl>
                                              <p:pRg st="3" end="3"/>
                                            </p:txEl>
                                          </p:spTgt>
                                        </p:tgtEl>
                                        <p:attrNameLst>
                                          <p:attrName>style.visibility</p:attrName>
                                        </p:attrNameLst>
                                      </p:cBhvr>
                                      <p:to>
                                        <p:strVal val="visible"/>
                                      </p:to>
                                    </p:set>
                                    <p:anim calcmode="lin" valueType="num">
                                      <p:cBhvr additive="base">
                                        <p:cTn id="7" dur="500" fill="hold"/>
                                        <p:tgtEl>
                                          <p:spTgt spid="85401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40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28002"/>
                                        </p:tgtEl>
                                        <p:attrNameLst>
                                          <p:attrName>style.visibility</p:attrName>
                                        </p:attrNameLst>
                                      </p:cBhvr>
                                      <p:to>
                                        <p:strVal val="visible"/>
                                      </p:to>
                                    </p:set>
                                    <p:animEffect transition="in" filter="wipe(right)">
                                      <p:cBhvr>
                                        <p:cTn id="13" dur="500"/>
                                        <p:tgtEl>
                                          <p:spTgt spid="12800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63" presetClass="path" presetSubtype="0" fill="hold" nodeType="clickEffect">
                                  <p:stCondLst>
                                    <p:cond delay="0"/>
                                  </p:stCondLst>
                                  <p:childTnLst>
                                    <p:animMotion origin="layout" path="M 3.33333E-6 7.40741E-7 L 0.45711 7.40741E-7 " pathEditMode="relative" rAng="0" ptsTypes="AA">
                                      <p:cBhvr>
                                        <p:cTn id="17" dur="2000" fill="hold"/>
                                        <p:tgtEl>
                                          <p:spTgt spid="2"/>
                                        </p:tgtEl>
                                        <p:attrNameLst>
                                          <p:attrName>ppt_x</p:attrName>
                                          <p:attrName>ppt_y</p:attrName>
                                        </p:attrNameLst>
                                      </p:cBhvr>
                                      <p:rCtr x="228" y="0"/>
                                    </p:animMotion>
                                  </p:childTnLst>
                                  <p:subTnLst>
                                    <p:audio>
                                      <p:cMediaNode>
                                        <p:cTn display="0" masterRel="sameClick">
                                          <p:stCondLst>
                                            <p:cond evt="begin" delay="0">
                                              <p:tn val="16"/>
                                            </p:cond>
                                          </p:stCondLst>
                                          <p:endCondLst>
                                            <p:cond evt="onStopAudio" delay="0">
                                              <p:tgtEl>
                                                <p:sldTgt/>
                                              </p:tgtEl>
                                            </p:cond>
                                          </p:endCondLst>
                                        </p:cTn>
                                        <p:tgtEl>
                                          <p:sndTgt r:embed="rId5" name="wind.wav"/>
                                        </p:tgtEl>
                                      </p:cMediaNode>
                                    </p:audio>
                                  </p:subTnLst>
                                </p:cTn>
                              </p:par>
                              <p:par>
                                <p:cTn id="18" presetID="35" presetClass="path" presetSubtype="0" fill="hold" nodeType="withEffect">
                                  <p:stCondLst>
                                    <p:cond delay="0"/>
                                  </p:stCondLst>
                                  <p:childTnLst>
                                    <p:animMotion origin="layout" path="M 3.05556E-6 4.44444E-6 L -0.43108 4.44444E-6 " pathEditMode="relative" rAng="0" ptsTypes="AA">
                                      <p:cBhvr>
                                        <p:cTn id="19" dur="2000" fill="hold"/>
                                        <p:tgtEl>
                                          <p:spTgt spid="3"/>
                                        </p:tgtEl>
                                        <p:attrNameLst>
                                          <p:attrName>ppt_x</p:attrName>
                                          <p:attrName>ppt_y</p:attrName>
                                        </p:attrNameLst>
                                      </p:cBhvr>
                                      <p:rCtr x="-216" y="0"/>
                                    </p:animMotion>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500"/>
                            </p:stCondLst>
                            <p:childTnLst>
                              <p:par>
                                <p:cTn id="25" presetID="10" presetClass="exit" presetSubtype="0" fill="hold" nodeType="after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xit" presetSubtype="0" fill="hold" nodeType="with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63" presetClass="path" presetSubtype="0" fill="hold" nodeType="withEffect">
                                  <p:stCondLst>
                                    <p:cond delay="0"/>
                                  </p:stCondLst>
                                  <p:childTnLst>
                                    <p:animMotion origin="layout" path="M 1.11111E-6 4.44444E-6 L 0.52361 4.44444E-6 " pathEditMode="relative" rAng="0" ptsTypes="AA">
                                      <p:cBhvr>
                                        <p:cTn id="41" dur="2000" fill="hold"/>
                                        <p:tgtEl>
                                          <p:spTgt spid="4"/>
                                        </p:tgtEl>
                                        <p:attrNameLst>
                                          <p:attrName>ppt_x</p:attrName>
                                          <p:attrName>ppt_y</p:attrName>
                                        </p:attrNameLst>
                                      </p:cBhvr>
                                      <p:rCtr x="262" y="0"/>
                                    </p:animMotion>
                                  </p:childTnLst>
                                  <p:subTnLst>
                                    <p:audio>
                                      <p:cMediaNode>
                                        <p:cTn display="0" masterRel="sameClick">
                                          <p:stCondLst>
                                            <p:cond evt="begin" delay="0">
                                              <p:tn val="40"/>
                                            </p:cond>
                                          </p:stCondLst>
                                          <p:endCondLst>
                                            <p:cond evt="onStopAudio" delay="0">
                                              <p:tgtEl>
                                                <p:sldTgt/>
                                              </p:tgtEl>
                                            </p:cond>
                                          </p:endCondLst>
                                        </p:cTn>
                                        <p:tgtEl>
                                          <p:sndTgt r:embed="rId5" name="wind.wav"/>
                                        </p:tgtEl>
                                      </p:cMediaNode>
                                    </p:audio>
                                  </p:subTnLst>
                                </p:cTn>
                              </p:par>
                              <p:par>
                                <p:cTn id="42" presetID="35" presetClass="path" presetSubtype="0" fill="hold" nodeType="withEffect">
                                  <p:stCondLst>
                                    <p:cond delay="0"/>
                                  </p:stCondLst>
                                  <p:childTnLst>
                                    <p:animMotion origin="layout" path="M -4.16667E-6 -3.33333E-6 L -0.4776 -3.33333E-6 " pathEditMode="relative" rAng="0" ptsTypes="AA">
                                      <p:cBhvr>
                                        <p:cTn id="43" dur="2000" fill="hold"/>
                                        <p:tgtEl>
                                          <p:spTgt spid="5"/>
                                        </p:tgtEl>
                                        <p:attrNameLst>
                                          <p:attrName>ppt_x</p:attrName>
                                          <p:attrName>ppt_y</p:attrName>
                                        </p:attrNameLst>
                                      </p:cBhvr>
                                      <p:rCtr x="-239" y="0"/>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854018">
                                            <p:txEl>
                                              <p:pRg st="4" end="4"/>
                                            </p:txEl>
                                          </p:spTgt>
                                        </p:tgtEl>
                                        <p:attrNameLst>
                                          <p:attrName>style.visibility</p:attrName>
                                        </p:attrNameLst>
                                      </p:cBhvr>
                                      <p:to>
                                        <p:strVal val="visible"/>
                                      </p:to>
                                    </p:set>
                                    <p:anim calcmode="lin" valueType="num">
                                      <p:cBhvr additive="base">
                                        <p:cTn id="48" dur="500" fill="hold"/>
                                        <p:tgtEl>
                                          <p:spTgt spid="854018">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540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5990"/>
                                        </p:tgtEl>
                                        <p:attrNameLst>
                                          <p:attrName>style.visibility</p:attrName>
                                        </p:attrNameLst>
                                      </p:cBhvr>
                                      <p:to>
                                        <p:strVal val="visible"/>
                                      </p:to>
                                    </p:set>
                                    <p:animEffect transition="in" filter="wipe(left)">
                                      <p:cBhvr>
                                        <p:cTn id="54" dur="500"/>
                                        <p:tgtEl>
                                          <p:spTgt spid="125990"/>
                                        </p:tgtEl>
                                      </p:cBhvr>
                                    </p:animEffect>
                                  </p:childTnLst>
                                  <p:subTnLst>
                                    <p:audio>
                                      <p:cMediaNode>
                                        <p:cTn display="0" masterRel="sameClick">
                                          <p:stCondLst>
                                            <p:cond evt="begin" delay="0">
                                              <p:tn val="52"/>
                                            </p:cond>
                                          </p:stCondLst>
                                          <p:endCondLst>
                                            <p:cond evt="onStopAudio" delay="0">
                                              <p:tgtEl>
                                                <p:sldTgt/>
                                              </p:tgtEl>
                                            </p:cond>
                                          </p:endCondLst>
                                        </p:cTn>
                                        <p:tgtEl>
                                          <p:sndTgt r:embed="rId6" name="voltage.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25991"/>
                                        </p:tgtEl>
                                        <p:attrNameLst>
                                          <p:attrName>style.visibility</p:attrName>
                                        </p:attrNameLst>
                                      </p:cBhvr>
                                      <p:to>
                                        <p:strVal val="visible"/>
                                      </p:to>
                                    </p:set>
                                    <p:animEffect transition="in" filter="wipe(left)">
                                      <p:cBhvr>
                                        <p:cTn id="59" dur="500"/>
                                        <p:tgtEl>
                                          <p:spTgt spid="125991"/>
                                        </p:tgtEl>
                                      </p:cBhvr>
                                    </p:animEffect>
                                  </p:childTnLst>
                                  <p:subTnLst>
                                    <p:audio>
                                      <p:cMediaNode>
                                        <p:cTn display="0" masterRel="sameClick">
                                          <p:stCondLst>
                                            <p:cond evt="begin" delay="0">
                                              <p:tn val="57"/>
                                            </p:cond>
                                          </p:stCondLst>
                                          <p:endCondLst>
                                            <p:cond evt="onStopAudio" delay="0">
                                              <p:tgtEl>
                                                <p:sldTgt/>
                                              </p:tgtEl>
                                            </p:cond>
                                          </p:endCondLst>
                                        </p:cTn>
                                        <p:tgtEl>
                                          <p:sndTgt r:embed="rId6" name="voltag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5992"/>
                                        </p:tgtEl>
                                        <p:attrNameLst>
                                          <p:attrName>style.visibility</p:attrName>
                                        </p:attrNameLst>
                                      </p:cBhvr>
                                      <p:to>
                                        <p:strVal val="visible"/>
                                      </p:to>
                                    </p:set>
                                    <p:animEffect transition="in" filter="wipe(left)">
                                      <p:cBhvr>
                                        <p:cTn id="64" dur="500"/>
                                        <p:tgtEl>
                                          <p:spTgt spid="125992"/>
                                        </p:tgtEl>
                                      </p:cBhvr>
                                    </p:animEffect>
                                  </p:childTnLst>
                                  <p:subTnLst>
                                    <p:audio>
                                      <p:cMediaNode>
                                        <p:cTn display="0" masterRel="sameClick">
                                          <p:stCondLst>
                                            <p:cond evt="begin" delay="0">
                                              <p:tn val="62"/>
                                            </p:cond>
                                          </p:stCondLst>
                                          <p:endCondLst>
                                            <p:cond evt="onStopAudio" delay="0">
                                              <p:tgtEl>
                                                <p:sldTgt/>
                                              </p:tgtEl>
                                            </p:cond>
                                          </p:endCondLst>
                                        </p:cTn>
                                        <p:tgtEl>
                                          <p:sndTgt r:embed="rId6" name="voltage.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5995"/>
                                        </p:tgtEl>
                                        <p:attrNameLst>
                                          <p:attrName>style.visibility</p:attrName>
                                        </p:attrNameLst>
                                      </p:cBhvr>
                                      <p:to>
                                        <p:strVal val="visible"/>
                                      </p:to>
                                    </p:set>
                                    <p:anim calcmode="lin" valueType="num">
                                      <p:cBhvr additive="base">
                                        <p:cTn id="69" dur="500" fill="hold"/>
                                        <p:tgtEl>
                                          <p:spTgt spid="125995"/>
                                        </p:tgtEl>
                                        <p:attrNameLst>
                                          <p:attrName>ppt_x</p:attrName>
                                        </p:attrNameLst>
                                      </p:cBhvr>
                                      <p:tavLst>
                                        <p:tav tm="0">
                                          <p:val>
                                            <p:strVal val="#ppt_x"/>
                                          </p:val>
                                        </p:tav>
                                        <p:tav tm="100000">
                                          <p:val>
                                            <p:strVal val="#ppt_x"/>
                                          </p:val>
                                        </p:tav>
                                      </p:tavLst>
                                    </p:anim>
                                    <p:anim calcmode="lin" valueType="num">
                                      <p:cBhvr additive="base">
                                        <p:cTn id="70" dur="500" fill="hold"/>
                                        <p:tgtEl>
                                          <p:spTgt spid="1259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7" name="suction.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25996"/>
                                        </p:tgtEl>
                                        <p:attrNameLst>
                                          <p:attrName>style.visibility</p:attrName>
                                        </p:attrNameLst>
                                      </p:cBhvr>
                                      <p:to>
                                        <p:strVal val="visible"/>
                                      </p:to>
                                    </p:set>
                                    <p:anim calcmode="lin" valueType="num">
                                      <p:cBhvr additive="base">
                                        <p:cTn id="75" dur="500" fill="hold"/>
                                        <p:tgtEl>
                                          <p:spTgt spid="125996"/>
                                        </p:tgtEl>
                                        <p:attrNameLst>
                                          <p:attrName>ppt_x</p:attrName>
                                        </p:attrNameLst>
                                      </p:cBhvr>
                                      <p:tavLst>
                                        <p:tav tm="0">
                                          <p:val>
                                            <p:strVal val="#ppt_x"/>
                                          </p:val>
                                        </p:tav>
                                        <p:tav tm="100000">
                                          <p:val>
                                            <p:strVal val="#ppt_x"/>
                                          </p:val>
                                        </p:tav>
                                      </p:tavLst>
                                    </p:anim>
                                    <p:anim calcmode="lin" valueType="num">
                                      <p:cBhvr additive="base">
                                        <p:cTn id="76" dur="500" fill="hold"/>
                                        <p:tgtEl>
                                          <p:spTgt spid="1259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7" name="suction.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25998"/>
                                        </p:tgtEl>
                                        <p:attrNameLst>
                                          <p:attrName>style.visibility</p:attrName>
                                        </p:attrNameLst>
                                      </p:cBhvr>
                                      <p:to>
                                        <p:strVal val="visible"/>
                                      </p:to>
                                    </p:set>
                                    <p:anim calcmode="lin" valueType="num">
                                      <p:cBhvr additive="base">
                                        <p:cTn id="81" dur="500" fill="hold"/>
                                        <p:tgtEl>
                                          <p:spTgt spid="125998"/>
                                        </p:tgtEl>
                                        <p:attrNameLst>
                                          <p:attrName>ppt_x</p:attrName>
                                        </p:attrNameLst>
                                      </p:cBhvr>
                                      <p:tavLst>
                                        <p:tav tm="0">
                                          <p:val>
                                            <p:strVal val="#ppt_x"/>
                                          </p:val>
                                        </p:tav>
                                        <p:tav tm="100000">
                                          <p:val>
                                            <p:strVal val="#ppt_x"/>
                                          </p:val>
                                        </p:tav>
                                      </p:tavLst>
                                    </p:anim>
                                    <p:anim calcmode="lin" valueType="num">
                                      <p:cBhvr additive="base">
                                        <p:cTn id="82" dur="500" fill="hold"/>
                                        <p:tgtEl>
                                          <p:spTgt spid="1259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7" name="suction.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25983"/>
                                        </p:tgtEl>
                                        <p:attrNameLst>
                                          <p:attrName>style.visibility</p:attrName>
                                        </p:attrNameLst>
                                      </p:cBhvr>
                                      <p:to>
                                        <p:strVal val="visible"/>
                                      </p:to>
                                    </p:set>
                                    <p:animEffect transition="in" filter="wipe(left)">
                                      <p:cBhvr>
                                        <p:cTn id="87" dur="500"/>
                                        <p:tgtEl>
                                          <p:spTgt spid="125983"/>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par>
                                <p:cTn id="88" presetID="22" presetClass="entr" presetSubtype="8" fill="hold" grpId="0" nodeType="withEffect">
                                  <p:stCondLst>
                                    <p:cond delay="0"/>
                                  </p:stCondLst>
                                  <p:childTnLst>
                                    <p:set>
                                      <p:cBhvr>
                                        <p:cTn id="89" dur="1" fill="hold">
                                          <p:stCondLst>
                                            <p:cond delay="0"/>
                                          </p:stCondLst>
                                        </p:cTn>
                                        <p:tgtEl>
                                          <p:spTgt spid="125993"/>
                                        </p:tgtEl>
                                        <p:attrNameLst>
                                          <p:attrName>style.visibility</p:attrName>
                                        </p:attrNameLst>
                                      </p:cBhvr>
                                      <p:to>
                                        <p:strVal val="visible"/>
                                      </p:to>
                                    </p:set>
                                    <p:animEffect transition="in" filter="wipe(left)">
                                      <p:cBhvr>
                                        <p:cTn id="90" dur="500"/>
                                        <p:tgtEl>
                                          <p:spTgt spid="125993"/>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125986"/>
                                        </p:tgtEl>
                                        <p:attrNameLst>
                                          <p:attrName>style.visibility</p:attrName>
                                        </p:attrNameLst>
                                      </p:cBhvr>
                                      <p:to>
                                        <p:strVal val="visible"/>
                                      </p:to>
                                    </p:set>
                                    <p:animEffect transition="in" filter="wipe(right)">
                                      <p:cBhvr>
                                        <p:cTn id="93" dur="500"/>
                                        <p:tgtEl>
                                          <p:spTgt spid="125986"/>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125994"/>
                                        </p:tgtEl>
                                        <p:attrNameLst>
                                          <p:attrName>style.visibility</p:attrName>
                                        </p:attrNameLst>
                                      </p:cBhvr>
                                      <p:to>
                                        <p:strVal val="visible"/>
                                      </p:to>
                                    </p:set>
                                    <p:animEffect transition="in" filter="wipe(right)">
                                      <p:cBhvr>
                                        <p:cTn id="96" dur="500"/>
                                        <p:tgtEl>
                                          <p:spTgt spid="125994"/>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128037"/>
                                        </p:tgtEl>
                                        <p:attrNameLst>
                                          <p:attrName>style.visibility</p:attrName>
                                        </p:attrNameLst>
                                      </p:cBhvr>
                                      <p:to>
                                        <p:strVal val="visible"/>
                                      </p:to>
                                    </p:set>
                                    <p:animEffect transition="in" filter="wipe(down)">
                                      <p:cBhvr>
                                        <p:cTn id="101" dur="500"/>
                                        <p:tgtEl>
                                          <p:spTgt spid="128037"/>
                                        </p:tgtEl>
                                      </p:cBhvr>
                                    </p:animEffect>
                                  </p:childTnLst>
                                  <p:subTnLst>
                                    <p:audio>
                                      <p:cMediaNode>
                                        <p:cTn display="0" masterRel="sameClick">
                                          <p:stCondLst>
                                            <p:cond evt="begin" delay="0">
                                              <p:tn val="99"/>
                                            </p:cond>
                                          </p:stCondLst>
                                          <p:endCondLst>
                                            <p:cond evt="onStopAudio" delay="0">
                                              <p:tgtEl>
                                                <p:sldTgt/>
                                              </p:tgtEl>
                                            </p:cond>
                                          </p:endCondLst>
                                        </p:cTn>
                                        <p:tgtEl>
                                          <p:sndTgt r:embed="rId3" name="camera.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854049"/>
                                        </p:tgtEl>
                                        <p:attrNameLst>
                                          <p:attrName>style.visibility</p:attrName>
                                        </p:attrNameLst>
                                      </p:cBhvr>
                                      <p:to>
                                        <p:strVal val="visible"/>
                                      </p:to>
                                    </p:set>
                                    <p:anim calcmode="lin" valueType="num">
                                      <p:cBhvr additive="base">
                                        <p:cTn id="106" dur="500" fill="hold"/>
                                        <p:tgtEl>
                                          <p:spTgt spid="854049"/>
                                        </p:tgtEl>
                                        <p:attrNameLst>
                                          <p:attrName>ppt_x</p:attrName>
                                        </p:attrNameLst>
                                      </p:cBhvr>
                                      <p:tavLst>
                                        <p:tav tm="0">
                                          <p:val>
                                            <p:strVal val="#ppt_x"/>
                                          </p:val>
                                        </p:tav>
                                        <p:tav tm="100000">
                                          <p:val>
                                            <p:strVal val="#ppt_x"/>
                                          </p:val>
                                        </p:tav>
                                      </p:tavLst>
                                    </p:anim>
                                    <p:anim calcmode="lin" valueType="num">
                                      <p:cBhvr additive="base">
                                        <p:cTn id="107" dur="500" fill="hold"/>
                                        <p:tgtEl>
                                          <p:spTgt spid="8540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7"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p:bldP spid="125983" grpId="0" animBg="1"/>
      <p:bldP spid="125986" grpId="0" animBg="1"/>
      <p:bldP spid="125990" grpId="0" animBg="1"/>
      <p:bldP spid="125991" grpId="0" animBg="1"/>
      <p:bldP spid="125992" grpId="0" animBg="1"/>
      <p:bldP spid="125995" grpId="0"/>
      <p:bldP spid="125996" grpId="0"/>
      <p:bldP spid="125998" grpId="0"/>
      <p:bldP spid="128037" grpId="0" animBg="1"/>
      <p:bldP spid="854049" grpId="0"/>
      <p:bldP spid="125993" grpId="0" animBg="1"/>
      <p:bldP spid="12599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Superposition</a:t>
            </a:r>
            <a:endParaRPr lang="en-US" altLang="en-US" sz="2000">
              <a:solidFill>
                <a:srgbClr val="000000"/>
              </a:solidFill>
              <a:latin typeface="Courier New" pitchFamily="49" charset="0"/>
              <a:cs typeface="Times New Roman" pitchFamily="18" charset="0"/>
            </a:endParaRPr>
          </a:p>
        </p:txBody>
      </p:sp>
      <p:sp>
        <p:nvSpPr>
          <p:cNvPr id="235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856112" name="Rectangle 48"/>
          <p:cNvSpPr>
            <a:spLocks noChangeArrowheads="1"/>
          </p:cNvSpPr>
          <p:nvPr/>
        </p:nvSpPr>
        <p:spPr bwMode="auto">
          <a:xfrm>
            <a:off x="687388" y="1982788"/>
            <a:ext cx="7772400" cy="4875212"/>
          </a:xfrm>
          <a:prstGeom prst="rect">
            <a:avLst/>
          </a:prstGeom>
          <a:solidFill>
            <a:srgbClr val="CCFFCC"/>
          </a:solidFill>
          <a:ln w="9525">
            <a:noFill/>
            <a:miter lim="800000"/>
            <a:headEnd/>
            <a:tailEnd/>
          </a:ln>
        </p:spPr>
        <p:txBody>
          <a:bodyPr/>
          <a:lstStyle/>
          <a:p>
            <a:pPr>
              <a:spcBef>
                <a:spcPts val="300"/>
              </a:spcBef>
              <a:defRPr/>
            </a:pPr>
            <a:r>
              <a:rPr lang="en-US" altLang="en-US" dirty="0">
                <a:latin typeface="+mn-lt"/>
                <a:sym typeface="Symbol" pitchFamily="18" charset="2"/>
              </a:rPr>
              <a:t>PRACTICE: </a:t>
            </a:r>
            <a:r>
              <a:rPr lang="en-US" altLang="en-US" dirty="0">
                <a:solidFill>
                  <a:srgbClr val="000000"/>
                </a:solidFill>
                <a:latin typeface="+mn-lt"/>
                <a:cs typeface="Times New Roman" pitchFamily="18" charset="0"/>
                <a:sym typeface="Symbol" pitchFamily="18" charset="2"/>
              </a:rPr>
              <a:t>Two pulses are                                             shown in a string approaching                                                each other at 1 m</a:t>
            </a:r>
            <a:r>
              <a:rPr lang="en-US" altLang="en-US" baseline="-25000" dirty="0">
                <a:solidFill>
                  <a:srgbClr val="000000"/>
                </a:solidFill>
                <a:latin typeface="+mn-lt"/>
                <a:cs typeface="Times New Roman" pitchFamily="18" charset="0"/>
                <a:sym typeface="Symbol" pitchFamily="18" charset="2"/>
              </a:rPr>
              <a:t> </a:t>
            </a:r>
            <a:r>
              <a:rPr lang="en-US" altLang="en-US" dirty="0">
                <a:solidFill>
                  <a:srgbClr val="000000"/>
                </a:solidFill>
                <a:latin typeface="+mn-lt"/>
                <a:cs typeface="Times New Roman" pitchFamily="18" charset="0"/>
                <a:sym typeface="Symbol" pitchFamily="18" charset="2"/>
              </a:rPr>
              <a:t>s</a:t>
            </a:r>
            <a:r>
              <a:rPr lang="en-US" altLang="en-US" baseline="30000" dirty="0">
                <a:solidFill>
                  <a:srgbClr val="000000"/>
                </a:solidFill>
                <a:latin typeface="+mn-lt"/>
                <a:cs typeface="Times New Roman" pitchFamily="18" charset="0"/>
                <a:sym typeface="Symbol" pitchFamily="18" charset="2"/>
              </a:rPr>
              <a:t>-1</a:t>
            </a:r>
            <a:r>
              <a:rPr lang="en-US" altLang="en-US" dirty="0">
                <a:solidFill>
                  <a:srgbClr val="000000"/>
                </a:solidFill>
                <a:latin typeface="+mn-lt"/>
                <a:cs typeface="Times New Roman" pitchFamily="18" charset="0"/>
                <a:sym typeface="Symbol" pitchFamily="18" charset="2"/>
              </a:rPr>
              <a:t>. </a:t>
            </a:r>
          </a:p>
          <a:p>
            <a:pPr>
              <a:spcBef>
                <a:spcPts val="300"/>
              </a:spcBef>
              <a:defRPr/>
            </a:pPr>
            <a:r>
              <a:rPr lang="en-US" altLang="en-US" dirty="0">
                <a:solidFill>
                  <a:srgbClr val="000000"/>
                </a:solidFill>
                <a:latin typeface="+mn-lt"/>
                <a:cs typeface="Times New Roman" pitchFamily="18" charset="0"/>
                <a:sym typeface="Symbol" pitchFamily="18" charset="2"/>
              </a:rPr>
              <a:t>Sketch diagrams to show each of the following:</a:t>
            </a:r>
            <a:endParaRPr lang="en-US" altLang="en-US" dirty="0">
              <a:solidFill>
                <a:srgbClr val="000000"/>
              </a:solidFill>
              <a:latin typeface="+mn-lt"/>
              <a:cs typeface="Courier New" pitchFamily="49" charset="0"/>
              <a:sym typeface="Symbol" pitchFamily="18" charset="2"/>
            </a:endParaRPr>
          </a:p>
          <a:p>
            <a:pPr>
              <a:spcBef>
                <a:spcPts val="300"/>
              </a:spcBef>
              <a:defRPr/>
            </a:pPr>
            <a:r>
              <a:rPr lang="en-US" altLang="en-US" dirty="0">
                <a:solidFill>
                  <a:srgbClr val="000000"/>
                </a:solidFill>
                <a:latin typeface="+mn-lt"/>
                <a:cs typeface="Courier New" pitchFamily="49" charset="0"/>
                <a:sym typeface="Symbol" pitchFamily="18" charset="2"/>
              </a:rPr>
              <a:t>(a) The shape of the string at exactly </a:t>
            </a:r>
            <a:r>
              <a:rPr lang="en-US" altLang="en-US" i="1" dirty="0">
                <a:solidFill>
                  <a:srgbClr val="000000"/>
                </a:solidFill>
                <a:latin typeface="+mn-lt"/>
                <a:cs typeface="Courier New" pitchFamily="49" charset="0"/>
                <a:sym typeface="Symbol" pitchFamily="18" charset="2"/>
              </a:rPr>
              <a:t>t</a:t>
            </a:r>
            <a:r>
              <a:rPr lang="en-US" altLang="en-US" i="1" baseline="-25000" dirty="0">
                <a:solidFill>
                  <a:srgbClr val="000000"/>
                </a:solidFill>
                <a:latin typeface="+mn-lt"/>
                <a:cs typeface="Courier New" pitchFamily="49" charset="0"/>
                <a:sym typeface="Symbol" pitchFamily="18" charset="2"/>
              </a:rPr>
              <a:t> </a:t>
            </a:r>
            <a:r>
              <a:rPr lang="en-US" altLang="en-US" dirty="0">
                <a:solidFill>
                  <a:srgbClr val="000000"/>
                </a:solidFill>
                <a:latin typeface="+mn-lt"/>
                <a:cs typeface="Courier New" pitchFamily="49" charset="0"/>
                <a:sym typeface="Symbol" pitchFamily="18" charset="2"/>
              </a:rPr>
              <a:t>= 0.5 s later.</a:t>
            </a:r>
          </a:p>
          <a:p>
            <a:pPr>
              <a:spcBef>
                <a:spcPts val="300"/>
              </a:spcBef>
              <a:defRPr/>
            </a:pPr>
            <a:endParaRPr lang="en-US" altLang="en-US" dirty="0">
              <a:solidFill>
                <a:srgbClr val="000000"/>
              </a:solidFill>
              <a:latin typeface="+mn-lt"/>
              <a:cs typeface="Courier New" pitchFamily="49" charset="0"/>
              <a:sym typeface="Symbol" pitchFamily="18" charset="2"/>
            </a:endParaRPr>
          </a:p>
          <a:p>
            <a:pPr>
              <a:spcBef>
                <a:spcPts val="300"/>
              </a:spcBef>
              <a:defRPr/>
            </a:pPr>
            <a:endParaRPr lang="en-US" altLang="en-US" dirty="0">
              <a:solidFill>
                <a:srgbClr val="000000"/>
              </a:solidFill>
              <a:latin typeface="+mn-lt"/>
              <a:cs typeface="Courier New" pitchFamily="49" charset="0"/>
              <a:sym typeface="Symbol" pitchFamily="18" charset="2"/>
            </a:endParaRPr>
          </a:p>
          <a:p>
            <a:pPr>
              <a:spcBef>
                <a:spcPts val="300"/>
              </a:spcBef>
              <a:defRPr/>
            </a:pPr>
            <a:endParaRPr lang="en-US" altLang="en-US" dirty="0">
              <a:solidFill>
                <a:srgbClr val="000000"/>
              </a:solidFill>
              <a:latin typeface="+mn-lt"/>
              <a:cs typeface="Courier New" pitchFamily="49" charset="0"/>
              <a:sym typeface="Symbol" pitchFamily="18" charset="2"/>
            </a:endParaRPr>
          </a:p>
          <a:p>
            <a:pPr>
              <a:spcBef>
                <a:spcPts val="1800"/>
              </a:spcBef>
              <a:defRPr/>
            </a:pPr>
            <a:r>
              <a:rPr lang="en-US" altLang="en-US" dirty="0">
                <a:solidFill>
                  <a:srgbClr val="000000"/>
                </a:solidFill>
                <a:latin typeface="+mn-lt"/>
                <a:cs typeface="Courier New" pitchFamily="49" charset="0"/>
                <a:sym typeface="Symbol" pitchFamily="18" charset="2"/>
              </a:rPr>
              <a:t>(b) The shape of the string at exactly </a:t>
            </a:r>
            <a:r>
              <a:rPr lang="en-US" altLang="en-US" i="1" dirty="0">
                <a:solidFill>
                  <a:srgbClr val="000000"/>
                </a:solidFill>
                <a:latin typeface="+mn-lt"/>
                <a:cs typeface="Courier New" pitchFamily="49" charset="0"/>
                <a:sym typeface="Symbol" pitchFamily="18" charset="2"/>
              </a:rPr>
              <a:t>t</a:t>
            </a:r>
            <a:r>
              <a:rPr lang="en-US" altLang="en-US" i="1" baseline="-25000" dirty="0">
                <a:solidFill>
                  <a:srgbClr val="000000"/>
                </a:solidFill>
                <a:latin typeface="+mn-lt"/>
                <a:cs typeface="Courier New" pitchFamily="49" charset="0"/>
                <a:sym typeface="Symbol" pitchFamily="18" charset="2"/>
              </a:rPr>
              <a:t> </a:t>
            </a:r>
            <a:r>
              <a:rPr lang="en-US" altLang="en-US" dirty="0">
                <a:solidFill>
                  <a:srgbClr val="000000"/>
                </a:solidFill>
                <a:latin typeface="+mn-lt"/>
                <a:cs typeface="Courier New" pitchFamily="49" charset="0"/>
                <a:sym typeface="Symbol" pitchFamily="18" charset="2"/>
              </a:rPr>
              <a:t>= 1.0 s later.</a:t>
            </a:r>
          </a:p>
        </p:txBody>
      </p:sp>
      <p:grpSp>
        <p:nvGrpSpPr>
          <p:cNvPr id="2" name="Group 61"/>
          <p:cNvGrpSpPr>
            <a:grpSpLocks/>
          </p:cNvGrpSpPr>
          <p:nvPr/>
        </p:nvGrpSpPr>
        <p:grpSpPr bwMode="auto">
          <a:xfrm>
            <a:off x="5519738" y="2249488"/>
            <a:ext cx="3225800" cy="935037"/>
            <a:chOff x="3229" y="1417"/>
            <a:chExt cx="2032" cy="589"/>
          </a:xfrm>
        </p:grpSpPr>
        <p:grpSp>
          <p:nvGrpSpPr>
            <p:cNvPr id="23571" name="Group 55"/>
            <p:cNvGrpSpPr>
              <a:grpSpLocks/>
            </p:cNvGrpSpPr>
            <p:nvPr/>
          </p:nvGrpSpPr>
          <p:grpSpPr bwMode="auto">
            <a:xfrm>
              <a:off x="3229" y="1469"/>
              <a:ext cx="2032" cy="472"/>
              <a:chOff x="751" y="1541"/>
              <a:chExt cx="3626" cy="1187"/>
            </a:xfrm>
          </p:grpSpPr>
          <p:sp>
            <p:nvSpPr>
              <p:cNvPr id="22553" name="Line 49"/>
              <p:cNvSpPr>
                <a:spLocks noChangeShapeType="1"/>
              </p:cNvSpPr>
              <p:nvPr/>
            </p:nvSpPr>
            <p:spPr bwMode="auto">
              <a:xfrm>
                <a:off x="751" y="2114"/>
                <a:ext cx="735" cy="0"/>
              </a:xfrm>
              <a:prstGeom prst="line">
                <a:avLst/>
              </a:prstGeom>
              <a:noFill/>
              <a:ln w="38100">
                <a:solidFill>
                  <a:schemeClr val="tx1"/>
                </a:solidFill>
                <a:round/>
                <a:headEnd/>
                <a:tailEnd/>
              </a:ln>
            </p:spPr>
            <p:txBody>
              <a:bodyPr/>
              <a:lstStyle/>
              <a:p>
                <a:pPr>
                  <a:defRPr/>
                </a:pPr>
                <a:endParaRPr lang="en-US">
                  <a:latin typeface="+mn-lt"/>
                </a:endParaRPr>
              </a:p>
            </p:txBody>
          </p:sp>
          <p:sp>
            <p:nvSpPr>
              <p:cNvPr id="22554" name="Line 50"/>
              <p:cNvSpPr>
                <a:spLocks noChangeShapeType="1"/>
              </p:cNvSpPr>
              <p:nvPr/>
            </p:nvSpPr>
            <p:spPr bwMode="auto">
              <a:xfrm>
                <a:off x="2198" y="2132"/>
                <a:ext cx="735" cy="0"/>
              </a:xfrm>
              <a:prstGeom prst="line">
                <a:avLst/>
              </a:prstGeom>
              <a:noFill/>
              <a:ln w="38100">
                <a:solidFill>
                  <a:schemeClr val="tx1"/>
                </a:solidFill>
                <a:round/>
                <a:headEnd/>
                <a:tailEnd/>
              </a:ln>
            </p:spPr>
            <p:txBody>
              <a:bodyPr/>
              <a:lstStyle/>
              <a:p>
                <a:pPr>
                  <a:defRPr/>
                </a:pPr>
                <a:endParaRPr lang="en-US">
                  <a:latin typeface="+mn-lt"/>
                </a:endParaRPr>
              </a:p>
            </p:txBody>
          </p:sp>
          <p:sp>
            <p:nvSpPr>
              <p:cNvPr id="22555" name="Line 51"/>
              <p:cNvSpPr>
                <a:spLocks noChangeShapeType="1"/>
              </p:cNvSpPr>
              <p:nvPr/>
            </p:nvSpPr>
            <p:spPr bwMode="auto">
              <a:xfrm>
                <a:off x="3642" y="2140"/>
                <a:ext cx="735" cy="0"/>
              </a:xfrm>
              <a:prstGeom prst="line">
                <a:avLst/>
              </a:prstGeom>
              <a:noFill/>
              <a:ln w="38100">
                <a:solidFill>
                  <a:schemeClr val="tx1"/>
                </a:solidFill>
                <a:round/>
                <a:headEnd/>
                <a:tailEnd/>
              </a:ln>
            </p:spPr>
            <p:txBody>
              <a:bodyPr/>
              <a:lstStyle/>
              <a:p>
                <a:pPr>
                  <a:defRPr/>
                </a:pPr>
                <a:endParaRPr lang="en-US">
                  <a:latin typeface="+mn-lt"/>
                </a:endParaRPr>
              </a:p>
            </p:txBody>
          </p:sp>
          <p:sp>
            <p:nvSpPr>
              <p:cNvPr id="22556" name="Arc 52"/>
              <p:cNvSpPr>
                <a:spLocks/>
              </p:cNvSpPr>
              <p:nvPr/>
            </p:nvSpPr>
            <p:spPr bwMode="auto">
              <a:xfrm>
                <a:off x="1484" y="1541"/>
                <a:ext cx="742" cy="596"/>
              </a:xfrm>
              <a:custGeom>
                <a:avLst/>
                <a:gdLst>
                  <a:gd name="T0" fmla="*/ 0 w 43200"/>
                  <a:gd name="T1" fmla="*/ 0 h 22723"/>
                  <a:gd name="T2" fmla="*/ 0 w 43200"/>
                  <a:gd name="T3" fmla="*/ 0 h 22723"/>
                  <a:gd name="T4" fmla="*/ 0 w 43200"/>
                  <a:gd name="T5" fmla="*/ 0 h 22723"/>
                  <a:gd name="T6" fmla="*/ 0 60000 65536"/>
                  <a:gd name="T7" fmla="*/ 0 60000 65536"/>
                  <a:gd name="T8" fmla="*/ 0 60000 65536"/>
                  <a:gd name="T9" fmla="*/ 0 w 43200"/>
                  <a:gd name="T10" fmla="*/ 0 h 22723"/>
                  <a:gd name="T11" fmla="*/ 43200 w 43200"/>
                  <a:gd name="T12" fmla="*/ 22723 h 22723"/>
                </a:gdLst>
                <a:ahLst/>
                <a:cxnLst>
                  <a:cxn ang="T6">
                    <a:pos x="T0" y="T1"/>
                  </a:cxn>
                  <a:cxn ang="T7">
                    <a:pos x="T2" y="T3"/>
                  </a:cxn>
                  <a:cxn ang="T8">
                    <a:pos x="T4" y="T5"/>
                  </a:cxn>
                </a:cxnLst>
                <a:rect l="T9" t="T10" r="T11" b="T12"/>
                <a:pathLst>
                  <a:path w="43200" h="22723" fill="none"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path>
                  <a:path w="43200" h="22723" stroke="0"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lnTo>
                      <a:pt x="21600" y="21600"/>
                    </a:lnTo>
                    <a:lnTo>
                      <a:pt x="29" y="22722"/>
                    </a:lnTo>
                    <a:close/>
                  </a:path>
                </a:pathLst>
              </a:custGeom>
              <a:noFill/>
              <a:ln w="38100">
                <a:solidFill>
                  <a:schemeClr val="tx1"/>
                </a:solidFill>
                <a:round/>
                <a:headEnd/>
                <a:tailEnd/>
              </a:ln>
            </p:spPr>
            <p:txBody>
              <a:bodyPr wrap="none" anchor="ctr"/>
              <a:lstStyle/>
              <a:p>
                <a:pPr>
                  <a:defRPr/>
                </a:pPr>
                <a:endParaRPr lang="en-US">
                  <a:latin typeface="+mn-lt"/>
                </a:endParaRPr>
              </a:p>
            </p:txBody>
          </p:sp>
          <p:sp>
            <p:nvSpPr>
              <p:cNvPr id="22557" name="Arc 54"/>
              <p:cNvSpPr>
                <a:spLocks/>
              </p:cNvSpPr>
              <p:nvPr/>
            </p:nvSpPr>
            <p:spPr bwMode="auto">
              <a:xfrm flipV="1">
                <a:off x="2917" y="2132"/>
                <a:ext cx="742" cy="596"/>
              </a:xfrm>
              <a:custGeom>
                <a:avLst/>
                <a:gdLst>
                  <a:gd name="T0" fmla="*/ 0 w 43200"/>
                  <a:gd name="T1" fmla="*/ 0 h 22723"/>
                  <a:gd name="T2" fmla="*/ 0 w 43200"/>
                  <a:gd name="T3" fmla="*/ 0 h 22723"/>
                  <a:gd name="T4" fmla="*/ 0 w 43200"/>
                  <a:gd name="T5" fmla="*/ 0 h 22723"/>
                  <a:gd name="T6" fmla="*/ 0 60000 65536"/>
                  <a:gd name="T7" fmla="*/ 0 60000 65536"/>
                  <a:gd name="T8" fmla="*/ 0 60000 65536"/>
                  <a:gd name="T9" fmla="*/ 0 w 43200"/>
                  <a:gd name="T10" fmla="*/ 0 h 22723"/>
                  <a:gd name="T11" fmla="*/ 43200 w 43200"/>
                  <a:gd name="T12" fmla="*/ 22723 h 22723"/>
                </a:gdLst>
                <a:ahLst/>
                <a:cxnLst>
                  <a:cxn ang="T6">
                    <a:pos x="T0" y="T1"/>
                  </a:cxn>
                  <a:cxn ang="T7">
                    <a:pos x="T2" y="T3"/>
                  </a:cxn>
                  <a:cxn ang="T8">
                    <a:pos x="T4" y="T5"/>
                  </a:cxn>
                </a:cxnLst>
                <a:rect l="T9" t="T10" r="T11" b="T12"/>
                <a:pathLst>
                  <a:path w="43200" h="22723" fill="none"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path>
                  <a:path w="43200" h="22723" stroke="0"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lnTo>
                      <a:pt x="21600" y="21600"/>
                    </a:lnTo>
                    <a:lnTo>
                      <a:pt x="29" y="22722"/>
                    </a:lnTo>
                    <a:close/>
                  </a:path>
                </a:pathLst>
              </a:custGeom>
              <a:noFill/>
              <a:ln w="38100">
                <a:solidFill>
                  <a:schemeClr val="tx1"/>
                </a:solidFill>
                <a:round/>
                <a:headEnd/>
                <a:tailEnd/>
              </a:ln>
            </p:spPr>
            <p:txBody>
              <a:bodyPr wrap="none" anchor="ctr"/>
              <a:lstStyle/>
              <a:p>
                <a:pPr>
                  <a:defRPr/>
                </a:pPr>
                <a:endParaRPr lang="en-US">
                  <a:latin typeface="+mn-lt"/>
                </a:endParaRPr>
              </a:p>
            </p:txBody>
          </p:sp>
        </p:grpSp>
        <p:sp>
          <p:nvSpPr>
            <p:cNvPr id="22548" name="Line 56"/>
            <p:cNvSpPr>
              <a:spLocks noChangeShapeType="1"/>
            </p:cNvSpPr>
            <p:nvPr/>
          </p:nvSpPr>
          <p:spPr bwMode="auto">
            <a:xfrm>
              <a:off x="3729" y="1417"/>
              <a:ext cx="265" cy="0"/>
            </a:xfrm>
            <a:prstGeom prst="line">
              <a:avLst/>
            </a:prstGeom>
            <a:noFill/>
            <a:ln w="57150">
              <a:solidFill>
                <a:schemeClr val="accent2"/>
              </a:solidFill>
              <a:round/>
              <a:headEnd/>
              <a:tailEnd type="triangle" w="med" len="med"/>
            </a:ln>
          </p:spPr>
          <p:txBody>
            <a:bodyPr/>
            <a:lstStyle/>
            <a:p>
              <a:pPr>
                <a:defRPr/>
              </a:pPr>
              <a:endParaRPr lang="en-US">
                <a:latin typeface="+mn-lt"/>
              </a:endParaRPr>
            </a:p>
          </p:txBody>
        </p:sp>
        <p:sp>
          <p:nvSpPr>
            <p:cNvPr id="22549" name="Line 57"/>
            <p:cNvSpPr>
              <a:spLocks noChangeShapeType="1"/>
            </p:cNvSpPr>
            <p:nvPr/>
          </p:nvSpPr>
          <p:spPr bwMode="auto">
            <a:xfrm>
              <a:off x="4522" y="2006"/>
              <a:ext cx="265" cy="0"/>
            </a:xfrm>
            <a:prstGeom prst="line">
              <a:avLst/>
            </a:prstGeom>
            <a:noFill/>
            <a:ln w="57150">
              <a:solidFill>
                <a:srgbClr val="FF0000"/>
              </a:solidFill>
              <a:round/>
              <a:headEnd type="triangle" w="med" len="med"/>
              <a:tailEnd/>
            </a:ln>
          </p:spPr>
          <p:txBody>
            <a:bodyPr/>
            <a:lstStyle/>
            <a:p>
              <a:pPr>
                <a:defRPr/>
              </a:pPr>
              <a:endParaRPr lang="en-US">
                <a:latin typeface="+mn-lt"/>
              </a:endParaRPr>
            </a:p>
          </p:txBody>
        </p:sp>
        <p:sp>
          <p:nvSpPr>
            <p:cNvPr id="22550" name="Text Box 58"/>
            <p:cNvSpPr txBox="1">
              <a:spLocks noChangeArrowheads="1"/>
            </p:cNvSpPr>
            <p:nvPr/>
          </p:nvSpPr>
          <p:spPr bwMode="auto">
            <a:xfrm>
              <a:off x="3614" y="1575"/>
              <a:ext cx="439" cy="291"/>
            </a:xfrm>
            <a:prstGeom prst="rect">
              <a:avLst/>
            </a:prstGeom>
            <a:noFill/>
            <a:ln w="9525">
              <a:noFill/>
              <a:miter lim="800000"/>
              <a:headEnd/>
              <a:tailEnd/>
            </a:ln>
          </p:spPr>
          <p:txBody>
            <a:bodyPr wrap="none">
              <a:spAutoFit/>
            </a:bodyPr>
            <a:lstStyle/>
            <a:p>
              <a:pPr>
                <a:defRPr/>
              </a:pPr>
              <a:r>
                <a:rPr lang="en-US" altLang="en-US" dirty="0">
                  <a:latin typeface="+mn-lt"/>
                </a:rPr>
                <a:t>1 m</a:t>
              </a:r>
            </a:p>
          </p:txBody>
        </p:sp>
        <p:sp>
          <p:nvSpPr>
            <p:cNvPr id="22551" name="Text Box 59"/>
            <p:cNvSpPr txBox="1">
              <a:spLocks noChangeArrowheads="1"/>
            </p:cNvSpPr>
            <p:nvPr/>
          </p:nvSpPr>
          <p:spPr bwMode="auto">
            <a:xfrm>
              <a:off x="4007" y="1667"/>
              <a:ext cx="439" cy="291"/>
            </a:xfrm>
            <a:prstGeom prst="rect">
              <a:avLst/>
            </a:prstGeom>
            <a:noFill/>
            <a:ln w="9525">
              <a:noFill/>
              <a:miter lim="800000"/>
              <a:headEnd/>
              <a:tailEnd/>
            </a:ln>
          </p:spPr>
          <p:txBody>
            <a:bodyPr wrap="none">
              <a:spAutoFit/>
            </a:bodyPr>
            <a:lstStyle/>
            <a:p>
              <a:pPr>
                <a:defRPr/>
              </a:pPr>
              <a:r>
                <a:rPr lang="en-US" altLang="en-US" dirty="0">
                  <a:latin typeface="+mn-lt"/>
                </a:rPr>
                <a:t>1 m</a:t>
              </a:r>
            </a:p>
          </p:txBody>
        </p:sp>
        <p:sp>
          <p:nvSpPr>
            <p:cNvPr id="22552" name="Text Box 60"/>
            <p:cNvSpPr txBox="1">
              <a:spLocks noChangeArrowheads="1"/>
            </p:cNvSpPr>
            <p:nvPr/>
          </p:nvSpPr>
          <p:spPr bwMode="auto">
            <a:xfrm>
              <a:off x="4437" y="1559"/>
              <a:ext cx="439" cy="291"/>
            </a:xfrm>
            <a:prstGeom prst="rect">
              <a:avLst/>
            </a:prstGeom>
            <a:noFill/>
            <a:ln w="9525">
              <a:noFill/>
              <a:miter lim="800000"/>
              <a:headEnd/>
              <a:tailEnd/>
            </a:ln>
          </p:spPr>
          <p:txBody>
            <a:bodyPr wrap="none">
              <a:spAutoFit/>
            </a:bodyPr>
            <a:lstStyle/>
            <a:p>
              <a:pPr>
                <a:defRPr/>
              </a:pPr>
              <a:r>
                <a:rPr lang="en-US" altLang="en-US" dirty="0">
                  <a:latin typeface="+mn-lt"/>
                </a:rPr>
                <a:t>1 m</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6112">
                                            <p:txEl>
                                              <p:pRg st="0" end="0"/>
                                            </p:txEl>
                                          </p:spTgt>
                                        </p:tgtEl>
                                        <p:attrNameLst>
                                          <p:attrName>style.visibility</p:attrName>
                                        </p:attrNameLst>
                                      </p:cBhvr>
                                      <p:to>
                                        <p:strVal val="visible"/>
                                      </p:to>
                                    </p:set>
                                    <p:anim calcmode="lin" valueType="num">
                                      <p:cBhvr additive="base">
                                        <p:cTn id="7" dur="500" fill="hold"/>
                                        <p:tgtEl>
                                          <p:spTgt spid="8561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61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56112">
                                            <p:txEl>
                                              <p:pRg st="1" end="1"/>
                                            </p:txEl>
                                          </p:spTgt>
                                        </p:tgtEl>
                                        <p:attrNameLst>
                                          <p:attrName>style.visibility</p:attrName>
                                        </p:attrNameLst>
                                      </p:cBhvr>
                                      <p:to>
                                        <p:strVal val="visible"/>
                                      </p:to>
                                    </p:set>
                                    <p:anim calcmode="lin" valueType="num">
                                      <p:cBhvr additive="base">
                                        <p:cTn id="18" dur="500" fill="hold"/>
                                        <p:tgtEl>
                                          <p:spTgt spid="8561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561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56112">
                                            <p:txEl>
                                              <p:pRg st="2" end="2"/>
                                            </p:txEl>
                                          </p:spTgt>
                                        </p:tgtEl>
                                        <p:attrNameLst>
                                          <p:attrName>style.visibility</p:attrName>
                                        </p:attrNameLst>
                                      </p:cBhvr>
                                      <p:to>
                                        <p:strVal val="visible"/>
                                      </p:to>
                                    </p:set>
                                    <p:anim calcmode="lin" valueType="num">
                                      <p:cBhvr additive="base">
                                        <p:cTn id="24" dur="500" fill="hold"/>
                                        <p:tgtEl>
                                          <p:spTgt spid="8561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561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856112">
                                            <p:txEl>
                                              <p:pRg st="6" end="6"/>
                                            </p:txEl>
                                          </p:spTgt>
                                        </p:tgtEl>
                                        <p:attrNameLst>
                                          <p:attrName>style.visibility</p:attrName>
                                        </p:attrNameLst>
                                      </p:cBhvr>
                                      <p:to>
                                        <p:strVal val="visible"/>
                                      </p:to>
                                    </p:set>
                                    <p:anim calcmode="lin" valueType="num">
                                      <p:cBhvr additive="base">
                                        <p:cTn id="30" dur="500" fill="hold"/>
                                        <p:tgtEl>
                                          <p:spTgt spid="856112">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561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Superposition</a:t>
            </a:r>
            <a:endParaRPr lang="en-US" altLang="en-US">
              <a:solidFill>
                <a:srgbClr val="000000"/>
              </a:solidFill>
              <a:latin typeface="Courier New" pitchFamily="49" charset="0"/>
              <a:cs typeface="Times New Roman" pitchFamily="18" charset="0"/>
            </a:endParaRPr>
          </a:p>
        </p:txBody>
      </p:sp>
      <p:sp>
        <p:nvSpPr>
          <p:cNvPr id="245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913412" name="Rectangle 4"/>
          <p:cNvSpPr>
            <a:spLocks noChangeArrowheads="1"/>
          </p:cNvSpPr>
          <p:nvPr/>
        </p:nvSpPr>
        <p:spPr bwMode="auto">
          <a:xfrm>
            <a:off x="687388" y="1997075"/>
            <a:ext cx="7772400" cy="4860925"/>
          </a:xfrm>
          <a:prstGeom prst="rect">
            <a:avLst/>
          </a:prstGeom>
          <a:solidFill>
            <a:srgbClr val="FFFFCC"/>
          </a:solidFill>
          <a:ln w="9525">
            <a:noFill/>
            <a:miter lim="800000"/>
            <a:headEnd/>
            <a:tailEnd/>
          </a:ln>
        </p:spPr>
        <p:txBody>
          <a:bodyPr/>
          <a:lstStyle/>
          <a:p>
            <a:pPr>
              <a:spcBef>
                <a:spcPts val="400"/>
              </a:spcBef>
            </a:pPr>
            <a:r>
              <a:rPr lang="en-US" altLang="en-US" dirty="0">
                <a:sym typeface="Symbol" pitchFamily="18" charset="2"/>
              </a:rPr>
              <a:t>EXAMPLE:</a:t>
            </a:r>
          </a:p>
          <a:p>
            <a:pPr>
              <a:spcBef>
                <a:spcPts val="400"/>
              </a:spcBef>
            </a:pPr>
            <a:r>
              <a:rPr lang="en-US" altLang="en-US" dirty="0">
                <a:solidFill>
                  <a:srgbClr val="000000"/>
                </a:solidFill>
                <a:cs typeface="Times New Roman" pitchFamily="18" charset="0"/>
                <a:sym typeface="Symbol" pitchFamily="18" charset="2"/>
              </a:rPr>
              <a:t>Two waves P and Q                                                                  reach the same point                                                                                             at the same time, as                                                                          shown in the graph.</a:t>
            </a:r>
            <a:endParaRPr lang="en-US" altLang="en-US" dirty="0">
              <a:solidFill>
                <a:srgbClr val="000000"/>
              </a:solidFill>
              <a:cs typeface="Courier New" pitchFamily="49" charset="0"/>
              <a:sym typeface="Symbol" pitchFamily="18" charset="2"/>
            </a:endParaRPr>
          </a:p>
          <a:p>
            <a:pPr>
              <a:spcBef>
                <a:spcPts val="400"/>
              </a:spcBef>
            </a:pPr>
            <a:r>
              <a:rPr lang="en-US" altLang="en-US" dirty="0">
                <a:solidFill>
                  <a:srgbClr val="000000"/>
                </a:solidFill>
                <a:cs typeface="Courier New" pitchFamily="49" charset="0"/>
                <a:sym typeface="Symbol" pitchFamily="18" charset="2"/>
              </a:rPr>
              <a:t>The amplitude of the resulting wave is</a:t>
            </a:r>
          </a:p>
          <a:p>
            <a:pPr>
              <a:spcBef>
                <a:spcPts val="400"/>
              </a:spcBef>
              <a:buFontTx/>
              <a:buAutoNum type="alphaUcPeriod"/>
            </a:pPr>
            <a:r>
              <a:rPr lang="en-US" altLang="en-US" dirty="0">
                <a:solidFill>
                  <a:srgbClr val="000000"/>
                </a:solidFill>
                <a:cs typeface="Courier New" pitchFamily="49" charset="0"/>
                <a:sym typeface="Symbol" pitchFamily="18" charset="2"/>
              </a:rPr>
              <a:t> 0.0 mm.   B. 1.0 mm.   C. 1.4 mm.   D. 2.0 mm</a:t>
            </a:r>
            <a:r>
              <a:rPr lang="en-US" altLang="en-US" dirty="0" smtClean="0">
                <a:solidFill>
                  <a:srgbClr val="000000"/>
                </a:solidFill>
                <a:cs typeface="Courier New" pitchFamily="49" charset="0"/>
                <a:sym typeface="Symbol" pitchFamily="18" charset="2"/>
              </a:rPr>
              <a:t>.</a:t>
            </a:r>
            <a:endParaRPr lang="en-US" altLang="en-US" dirty="0">
              <a:solidFill>
                <a:srgbClr val="000000"/>
              </a:solidFill>
              <a:cs typeface="Courier New" pitchFamily="49" charset="0"/>
              <a:sym typeface="Symbol" pitchFamily="18" charset="2"/>
            </a:endParaRPr>
          </a:p>
        </p:txBody>
      </p:sp>
      <p:pic>
        <p:nvPicPr>
          <p:cNvPr id="913413" name="Picture 5"/>
          <p:cNvPicPr>
            <a:picLocks noChangeAspect="1" noChangeArrowheads="1"/>
          </p:cNvPicPr>
          <p:nvPr/>
        </p:nvPicPr>
        <p:blipFill>
          <a:blip r:embed="rId5" cstate="print"/>
          <a:srcRect/>
          <a:stretch>
            <a:fillRect/>
          </a:stretch>
        </p:blipFill>
        <p:spPr bwMode="auto">
          <a:xfrm>
            <a:off x="3897313" y="1509713"/>
            <a:ext cx="5246687" cy="22812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3412">
                                            <p:txEl>
                                              <p:pRg st="0" end="0"/>
                                            </p:txEl>
                                          </p:spTgt>
                                        </p:tgtEl>
                                        <p:attrNameLst>
                                          <p:attrName>style.visibility</p:attrName>
                                        </p:attrNameLst>
                                      </p:cBhvr>
                                      <p:to>
                                        <p:strVal val="visible"/>
                                      </p:to>
                                    </p:set>
                                    <p:anim calcmode="lin" valueType="num">
                                      <p:cBhvr additive="base">
                                        <p:cTn id="7" dur="500" fill="hold"/>
                                        <p:tgtEl>
                                          <p:spTgt spid="913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34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13412">
                                            <p:txEl>
                                              <p:pRg st="1" end="1"/>
                                            </p:txEl>
                                          </p:spTgt>
                                        </p:tgtEl>
                                        <p:attrNameLst>
                                          <p:attrName>style.visibility</p:attrName>
                                        </p:attrNameLst>
                                      </p:cBhvr>
                                      <p:to>
                                        <p:strVal val="visible"/>
                                      </p:to>
                                    </p:set>
                                    <p:anim calcmode="lin" valueType="num">
                                      <p:cBhvr additive="base">
                                        <p:cTn id="13" dur="500" fill="hold"/>
                                        <p:tgtEl>
                                          <p:spTgt spid="9134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34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913413"/>
                                        </p:tgtEl>
                                        <p:attrNameLst>
                                          <p:attrName>style.visibility</p:attrName>
                                        </p:attrNameLst>
                                      </p:cBhvr>
                                      <p:to>
                                        <p:strVal val="visible"/>
                                      </p:to>
                                    </p:set>
                                    <p:anim calcmode="lin" valueType="num">
                                      <p:cBhvr>
                                        <p:cTn id="17" dur="500" fill="hold"/>
                                        <p:tgtEl>
                                          <p:spTgt spid="913413"/>
                                        </p:tgtEl>
                                        <p:attrNameLst>
                                          <p:attrName>ppt_w</p:attrName>
                                        </p:attrNameLst>
                                      </p:cBhvr>
                                      <p:tavLst>
                                        <p:tav tm="0">
                                          <p:val>
                                            <p:fltVal val="0"/>
                                          </p:val>
                                        </p:tav>
                                        <p:tav tm="100000">
                                          <p:val>
                                            <p:strVal val="#ppt_w"/>
                                          </p:val>
                                        </p:tav>
                                      </p:tavLst>
                                    </p:anim>
                                    <p:anim calcmode="lin" valueType="num">
                                      <p:cBhvr>
                                        <p:cTn id="18" dur="500" fill="hold"/>
                                        <p:tgtEl>
                                          <p:spTgt spid="913413"/>
                                        </p:tgtEl>
                                        <p:attrNameLst>
                                          <p:attrName>ppt_h</p:attrName>
                                        </p:attrNameLst>
                                      </p:cBhvr>
                                      <p:tavLst>
                                        <p:tav tm="0">
                                          <p:val>
                                            <p:fltVal val="0"/>
                                          </p:val>
                                        </p:tav>
                                        <p:tav tm="100000">
                                          <p:val>
                                            <p:strVal val="#ppt_h"/>
                                          </p:val>
                                        </p:tav>
                                      </p:tavLst>
                                    </p:anim>
                                    <p:animEffect transition="in" filter="fade">
                                      <p:cBhvr>
                                        <p:cTn id="19" dur="500"/>
                                        <p:tgtEl>
                                          <p:spTgt spid="9134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913412">
                                            <p:txEl>
                                              <p:pRg st="2" end="2"/>
                                            </p:txEl>
                                          </p:spTgt>
                                        </p:tgtEl>
                                        <p:attrNameLst>
                                          <p:attrName>style.visibility</p:attrName>
                                        </p:attrNameLst>
                                      </p:cBhvr>
                                      <p:to>
                                        <p:strVal val="visible"/>
                                      </p:to>
                                    </p:set>
                                    <p:anim calcmode="lin" valueType="num">
                                      <p:cBhvr additive="base">
                                        <p:cTn id="24" dur="500" fill="hold"/>
                                        <p:tgtEl>
                                          <p:spTgt spid="9134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134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913412">
                                            <p:txEl>
                                              <p:pRg st="3" end="3"/>
                                            </p:txEl>
                                          </p:spTgt>
                                        </p:tgtEl>
                                        <p:attrNameLst>
                                          <p:attrName>style.visibility</p:attrName>
                                        </p:attrNameLst>
                                      </p:cBhvr>
                                      <p:to>
                                        <p:strVal val="visible"/>
                                      </p:to>
                                    </p:set>
                                    <p:anim calcmode="lin" valueType="num">
                                      <p:cBhvr additive="base">
                                        <p:cTn id="30" dur="500" fill="hold"/>
                                        <p:tgtEl>
                                          <p:spTgt spid="9134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134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Superposition</a:t>
            </a:r>
            <a:endParaRPr lang="en-US" altLang="en-US">
              <a:solidFill>
                <a:srgbClr val="000000"/>
              </a:solidFill>
              <a:latin typeface="Courier New" pitchFamily="49" charset="0"/>
              <a:cs typeface="Times New Roman" pitchFamily="18" charset="0"/>
            </a:endParaRPr>
          </a:p>
        </p:txBody>
      </p:sp>
      <p:sp>
        <p:nvSpPr>
          <p:cNvPr id="256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911364" name="Rectangle 4"/>
          <p:cNvSpPr>
            <a:spLocks noChangeArrowheads="1"/>
          </p:cNvSpPr>
          <p:nvPr/>
        </p:nvSpPr>
        <p:spPr bwMode="auto">
          <a:xfrm>
            <a:off x="687388" y="1970088"/>
            <a:ext cx="7772400" cy="4887912"/>
          </a:xfrm>
          <a:prstGeom prst="rect">
            <a:avLst/>
          </a:prstGeom>
          <a:solidFill>
            <a:srgbClr val="FFFFCC"/>
          </a:solidFill>
          <a:ln w="9525">
            <a:noFill/>
            <a:miter lim="800000"/>
            <a:headEnd/>
            <a:tailEnd/>
          </a:ln>
        </p:spPr>
        <p:txBody>
          <a:bodyPr/>
          <a:lstStyle/>
          <a:p>
            <a:pPr>
              <a:spcBef>
                <a:spcPct val="20000"/>
              </a:spcBef>
              <a:defRPr/>
            </a:pPr>
            <a:r>
              <a:rPr lang="en-US" altLang="en-US" dirty="0">
                <a:latin typeface="+mn-lt"/>
                <a:sym typeface="Symbol" pitchFamily="18" charset="2"/>
              </a:rPr>
              <a:t>EXAMPLE: </a:t>
            </a:r>
            <a:r>
              <a:rPr lang="en-US" altLang="en-US" dirty="0">
                <a:solidFill>
                  <a:srgbClr val="000000"/>
                </a:solidFill>
                <a:latin typeface="+mn-lt"/>
                <a:cs typeface="Times New Roman" pitchFamily="18" charset="0"/>
                <a:sym typeface="Symbol" pitchFamily="18" charset="2"/>
              </a:rPr>
              <a:t>Fourier series are examples of the superposition principle. You can create any waveform by summing up sine waves!</a:t>
            </a:r>
            <a:endParaRPr lang="en-US" altLang="en-US" dirty="0">
              <a:solidFill>
                <a:srgbClr val="000000"/>
              </a:solidFill>
              <a:latin typeface="+mn-lt"/>
              <a:cs typeface="Courier New" pitchFamily="49" charset="0"/>
              <a:sym typeface="Symbol" pitchFamily="18" charset="2"/>
            </a:endParaRPr>
          </a:p>
        </p:txBody>
      </p:sp>
      <p:grpSp>
        <p:nvGrpSpPr>
          <p:cNvPr id="2" name="Group 159"/>
          <p:cNvGrpSpPr>
            <a:grpSpLocks/>
          </p:cNvGrpSpPr>
          <p:nvPr/>
        </p:nvGrpSpPr>
        <p:grpSpPr bwMode="auto">
          <a:xfrm>
            <a:off x="889000" y="4529138"/>
            <a:ext cx="7308850" cy="523875"/>
            <a:chOff x="488" y="2554"/>
            <a:chExt cx="4604" cy="330"/>
          </a:xfrm>
        </p:grpSpPr>
        <p:sp>
          <p:nvSpPr>
            <p:cNvPr id="25657" name="Line 36"/>
            <p:cNvSpPr>
              <a:spLocks noChangeShapeType="1"/>
            </p:cNvSpPr>
            <p:nvPr/>
          </p:nvSpPr>
          <p:spPr bwMode="auto">
            <a:xfrm>
              <a:off x="488" y="2681"/>
              <a:ext cx="4471" cy="0"/>
            </a:xfrm>
            <a:prstGeom prst="line">
              <a:avLst/>
            </a:prstGeom>
            <a:noFill/>
            <a:ln w="9525">
              <a:solidFill>
                <a:schemeClr val="tx1"/>
              </a:solidFill>
              <a:round/>
              <a:headEnd/>
              <a:tailEnd type="triangle" w="med" len="med"/>
            </a:ln>
          </p:spPr>
          <p:txBody>
            <a:bodyPr/>
            <a:lstStyle/>
            <a:p>
              <a:endParaRPr lang="en-US"/>
            </a:p>
          </p:txBody>
        </p:sp>
        <p:sp>
          <p:nvSpPr>
            <p:cNvPr id="25658" name="Line 52"/>
            <p:cNvSpPr>
              <a:spLocks noChangeShapeType="1"/>
            </p:cNvSpPr>
            <p:nvPr/>
          </p:nvSpPr>
          <p:spPr bwMode="auto">
            <a:xfrm>
              <a:off x="2595" y="2600"/>
              <a:ext cx="0" cy="146"/>
            </a:xfrm>
            <a:prstGeom prst="line">
              <a:avLst/>
            </a:prstGeom>
            <a:noFill/>
            <a:ln w="9525">
              <a:solidFill>
                <a:schemeClr val="tx1"/>
              </a:solidFill>
              <a:round/>
              <a:headEnd/>
              <a:tailEnd/>
            </a:ln>
          </p:spPr>
          <p:txBody>
            <a:bodyPr/>
            <a:lstStyle/>
            <a:p>
              <a:endParaRPr lang="en-US"/>
            </a:p>
          </p:txBody>
        </p:sp>
        <p:sp>
          <p:nvSpPr>
            <p:cNvPr id="25659" name="Line 53"/>
            <p:cNvSpPr>
              <a:spLocks noChangeShapeType="1"/>
            </p:cNvSpPr>
            <p:nvPr/>
          </p:nvSpPr>
          <p:spPr bwMode="auto">
            <a:xfrm>
              <a:off x="4699" y="2601"/>
              <a:ext cx="0" cy="146"/>
            </a:xfrm>
            <a:prstGeom prst="line">
              <a:avLst/>
            </a:prstGeom>
            <a:noFill/>
            <a:ln w="9525">
              <a:solidFill>
                <a:schemeClr val="tx1"/>
              </a:solidFill>
              <a:round/>
              <a:headEnd/>
              <a:tailEnd/>
            </a:ln>
          </p:spPr>
          <p:txBody>
            <a:bodyPr/>
            <a:lstStyle/>
            <a:p>
              <a:endParaRPr lang="en-US"/>
            </a:p>
          </p:txBody>
        </p:sp>
        <p:sp>
          <p:nvSpPr>
            <p:cNvPr id="25660" name="Line 54"/>
            <p:cNvSpPr>
              <a:spLocks noChangeShapeType="1"/>
            </p:cNvSpPr>
            <p:nvPr/>
          </p:nvSpPr>
          <p:spPr bwMode="auto">
            <a:xfrm>
              <a:off x="3643" y="2602"/>
              <a:ext cx="0" cy="146"/>
            </a:xfrm>
            <a:prstGeom prst="line">
              <a:avLst/>
            </a:prstGeom>
            <a:noFill/>
            <a:ln w="9525">
              <a:solidFill>
                <a:schemeClr val="tx1"/>
              </a:solidFill>
              <a:round/>
              <a:headEnd/>
              <a:tailEnd/>
            </a:ln>
          </p:spPr>
          <p:txBody>
            <a:bodyPr/>
            <a:lstStyle/>
            <a:p>
              <a:endParaRPr lang="en-US"/>
            </a:p>
          </p:txBody>
        </p:sp>
        <p:sp>
          <p:nvSpPr>
            <p:cNvPr id="25661" name="Line 55"/>
            <p:cNvSpPr>
              <a:spLocks noChangeShapeType="1"/>
            </p:cNvSpPr>
            <p:nvPr/>
          </p:nvSpPr>
          <p:spPr bwMode="auto">
            <a:xfrm>
              <a:off x="1541" y="2603"/>
              <a:ext cx="0" cy="146"/>
            </a:xfrm>
            <a:prstGeom prst="line">
              <a:avLst/>
            </a:prstGeom>
            <a:noFill/>
            <a:ln w="9525">
              <a:solidFill>
                <a:schemeClr val="tx1"/>
              </a:solidFill>
              <a:round/>
              <a:headEnd/>
              <a:tailEnd/>
            </a:ln>
          </p:spPr>
          <p:txBody>
            <a:bodyPr/>
            <a:lstStyle/>
            <a:p>
              <a:endParaRPr lang="en-US"/>
            </a:p>
          </p:txBody>
        </p:sp>
        <p:sp>
          <p:nvSpPr>
            <p:cNvPr id="25662" name="Line 57"/>
            <p:cNvSpPr>
              <a:spLocks noChangeShapeType="1"/>
            </p:cNvSpPr>
            <p:nvPr/>
          </p:nvSpPr>
          <p:spPr bwMode="auto">
            <a:xfrm>
              <a:off x="1190" y="2608"/>
              <a:ext cx="0" cy="146"/>
            </a:xfrm>
            <a:prstGeom prst="line">
              <a:avLst/>
            </a:prstGeom>
            <a:noFill/>
            <a:ln w="9525">
              <a:solidFill>
                <a:schemeClr val="tx1"/>
              </a:solidFill>
              <a:prstDash val="dash"/>
              <a:round/>
              <a:headEnd/>
              <a:tailEnd/>
            </a:ln>
          </p:spPr>
          <p:txBody>
            <a:bodyPr/>
            <a:lstStyle/>
            <a:p>
              <a:endParaRPr lang="en-US"/>
            </a:p>
          </p:txBody>
        </p:sp>
        <p:sp>
          <p:nvSpPr>
            <p:cNvPr id="25663" name="Line 58"/>
            <p:cNvSpPr>
              <a:spLocks noChangeShapeType="1"/>
            </p:cNvSpPr>
            <p:nvPr/>
          </p:nvSpPr>
          <p:spPr bwMode="auto">
            <a:xfrm>
              <a:off x="1890" y="2597"/>
              <a:ext cx="0" cy="146"/>
            </a:xfrm>
            <a:prstGeom prst="line">
              <a:avLst/>
            </a:prstGeom>
            <a:noFill/>
            <a:ln w="9525">
              <a:solidFill>
                <a:schemeClr val="tx1"/>
              </a:solidFill>
              <a:prstDash val="dash"/>
              <a:round/>
              <a:headEnd/>
              <a:tailEnd/>
            </a:ln>
          </p:spPr>
          <p:txBody>
            <a:bodyPr/>
            <a:lstStyle/>
            <a:p>
              <a:endParaRPr lang="en-US"/>
            </a:p>
          </p:txBody>
        </p:sp>
        <p:sp>
          <p:nvSpPr>
            <p:cNvPr id="25664" name="Line 59"/>
            <p:cNvSpPr>
              <a:spLocks noChangeShapeType="1"/>
            </p:cNvSpPr>
            <p:nvPr/>
          </p:nvSpPr>
          <p:spPr bwMode="auto">
            <a:xfrm>
              <a:off x="3293" y="2604"/>
              <a:ext cx="0" cy="146"/>
            </a:xfrm>
            <a:prstGeom prst="line">
              <a:avLst/>
            </a:prstGeom>
            <a:noFill/>
            <a:ln w="9525">
              <a:solidFill>
                <a:schemeClr val="tx1"/>
              </a:solidFill>
              <a:prstDash val="dash"/>
              <a:round/>
              <a:headEnd/>
              <a:tailEnd/>
            </a:ln>
          </p:spPr>
          <p:txBody>
            <a:bodyPr/>
            <a:lstStyle/>
            <a:p>
              <a:endParaRPr lang="en-US"/>
            </a:p>
          </p:txBody>
        </p:sp>
        <p:sp>
          <p:nvSpPr>
            <p:cNvPr id="25665" name="Line 60"/>
            <p:cNvSpPr>
              <a:spLocks noChangeShapeType="1"/>
            </p:cNvSpPr>
            <p:nvPr/>
          </p:nvSpPr>
          <p:spPr bwMode="auto">
            <a:xfrm>
              <a:off x="3993" y="2593"/>
              <a:ext cx="0" cy="146"/>
            </a:xfrm>
            <a:prstGeom prst="line">
              <a:avLst/>
            </a:prstGeom>
            <a:noFill/>
            <a:ln w="9525">
              <a:solidFill>
                <a:schemeClr val="tx1"/>
              </a:solidFill>
              <a:prstDash val="dash"/>
              <a:round/>
              <a:headEnd/>
              <a:tailEnd/>
            </a:ln>
          </p:spPr>
          <p:txBody>
            <a:bodyPr/>
            <a:lstStyle/>
            <a:p>
              <a:endParaRPr lang="en-US"/>
            </a:p>
          </p:txBody>
        </p:sp>
        <p:sp>
          <p:nvSpPr>
            <p:cNvPr id="25666" name="Line 63"/>
            <p:cNvSpPr>
              <a:spLocks noChangeShapeType="1"/>
            </p:cNvSpPr>
            <p:nvPr/>
          </p:nvSpPr>
          <p:spPr bwMode="auto">
            <a:xfrm>
              <a:off x="1016" y="2593"/>
              <a:ext cx="0" cy="146"/>
            </a:xfrm>
            <a:prstGeom prst="line">
              <a:avLst/>
            </a:prstGeom>
            <a:noFill/>
            <a:ln w="9525">
              <a:solidFill>
                <a:schemeClr val="tx1"/>
              </a:solidFill>
              <a:prstDash val="sysDot"/>
              <a:round/>
              <a:headEnd/>
              <a:tailEnd/>
            </a:ln>
          </p:spPr>
          <p:txBody>
            <a:bodyPr/>
            <a:lstStyle/>
            <a:p>
              <a:endParaRPr lang="en-US"/>
            </a:p>
          </p:txBody>
        </p:sp>
        <p:sp>
          <p:nvSpPr>
            <p:cNvPr id="25667" name="Line 64"/>
            <p:cNvSpPr>
              <a:spLocks noChangeShapeType="1"/>
            </p:cNvSpPr>
            <p:nvPr/>
          </p:nvSpPr>
          <p:spPr bwMode="auto">
            <a:xfrm>
              <a:off x="2069" y="2594"/>
              <a:ext cx="0" cy="146"/>
            </a:xfrm>
            <a:prstGeom prst="line">
              <a:avLst/>
            </a:prstGeom>
            <a:noFill/>
            <a:ln w="9525">
              <a:solidFill>
                <a:schemeClr val="tx1"/>
              </a:solidFill>
              <a:prstDash val="sysDot"/>
              <a:round/>
              <a:headEnd/>
              <a:tailEnd/>
            </a:ln>
          </p:spPr>
          <p:txBody>
            <a:bodyPr/>
            <a:lstStyle/>
            <a:p>
              <a:endParaRPr lang="en-US"/>
            </a:p>
          </p:txBody>
        </p:sp>
        <p:sp>
          <p:nvSpPr>
            <p:cNvPr id="25668" name="Line 65"/>
            <p:cNvSpPr>
              <a:spLocks noChangeShapeType="1"/>
            </p:cNvSpPr>
            <p:nvPr/>
          </p:nvSpPr>
          <p:spPr bwMode="auto">
            <a:xfrm>
              <a:off x="3119" y="2599"/>
              <a:ext cx="0" cy="146"/>
            </a:xfrm>
            <a:prstGeom prst="line">
              <a:avLst/>
            </a:prstGeom>
            <a:noFill/>
            <a:ln w="9525">
              <a:solidFill>
                <a:schemeClr val="tx1"/>
              </a:solidFill>
              <a:prstDash val="sysDot"/>
              <a:round/>
              <a:headEnd/>
              <a:tailEnd/>
            </a:ln>
          </p:spPr>
          <p:txBody>
            <a:bodyPr/>
            <a:lstStyle/>
            <a:p>
              <a:endParaRPr lang="en-US"/>
            </a:p>
          </p:txBody>
        </p:sp>
        <p:sp>
          <p:nvSpPr>
            <p:cNvPr id="25669" name="Line 66"/>
            <p:cNvSpPr>
              <a:spLocks noChangeShapeType="1"/>
            </p:cNvSpPr>
            <p:nvPr/>
          </p:nvSpPr>
          <p:spPr bwMode="auto">
            <a:xfrm>
              <a:off x="4172" y="2600"/>
              <a:ext cx="0" cy="146"/>
            </a:xfrm>
            <a:prstGeom prst="line">
              <a:avLst/>
            </a:prstGeom>
            <a:noFill/>
            <a:ln w="9525">
              <a:solidFill>
                <a:schemeClr val="tx1"/>
              </a:solidFill>
              <a:prstDash val="sysDot"/>
              <a:round/>
              <a:headEnd/>
              <a:tailEnd/>
            </a:ln>
          </p:spPr>
          <p:txBody>
            <a:bodyPr/>
            <a:lstStyle/>
            <a:p>
              <a:endParaRPr lang="en-US"/>
            </a:p>
          </p:txBody>
        </p:sp>
        <p:grpSp>
          <p:nvGrpSpPr>
            <p:cNvPr id="25670" name="Group 73"/>
            <p:cNvGrpSpPr>
              <a:grpSpLocks/>
            </p:cNvGrpSpPr>
            <p:nvPr/>
          </p:nvGrpSpPr>
          <p:grpSpPr bwMode="auto">
            <a:xfrm>
              <a:off x="910" y="2649"/>
              <a:ext cx="1261" cy="70"/>
              <a:chOff x="910" y="2581"/>
              <a:chExt cx="1261" cy="149"/>
            </a:xfrm>
          </p:grpSpPr>
          <p:sp>
            <p:nvSpPr>
              <p:cNvPr id="25685" name="Line 69"/>
              <p:cNvSpPr>
                <a:spLocks noChangeShapeType="1"/>
              </p:cNvSpPr>
              <p:nvPr/>
            </p:nvSpPr>
            <p:spPr bwMode="auto">
              <a:xfrm>
                <a:off x="910" y="2581"/>
                <a:ext cx="0" cy="146"/>
              </a:xfrm>
              <a:prstGeom prst="line">
                <a:avLst/>
              </a:prstGeom>
              <a:noFill/>
              <a:ln w="9525" cap="rnd">
                <a:solidFill>
                  <a:schemeClr val="tx1"/>
                </a:solidFill>
                <a:prstDash val="sysDot"/>
                <a:round/>
                <a:headEnd/>
                <a:tailEnd/>
              </a:ln>
            </p:spPr>
            <p:txBody>
              <a:bodyPr/>
              <a:lstStyle/>
              <a:p>
                <a:endParaRPr lang="en-US"/>
              </a:p>
            </p:txBody>
          </p:sp>
          <p:sp>
            <p:nvSpPr>
              <p:cNvPr id="25686" name="Line 70"/>
              <p:cNvSpPr>
                <a:spLocks noChangeShapeType="1"/>
              </p:cNvSpPr>
              <p:nvPr/>
            </p:nvSpPr>
            <p:spPr bwMode="auto">
              <a:xfrm>
                <a:off x="1336" y="2581"/>
                <a:ext cx="0" cy="146"/>
              </a:xfrm>
              <a:prstGeom prst="line">
                <a:avLst/>
              </a:prstGeom>
              <a:noFill/>
              <a:ln w="9525" cap="rnd">
                <a:solidFill>
                  <a:schemeClr val="tx1"/>
                </a:solidFill>
                <a:prstDash val="sysDot"/>
                <a:round/>
                <a:headEnd/>
                <a:tailEnd/>
              </a:ln>
            </p:spPr>
            <p:txBody>
              <a:bodyPr/>
              <a:lstStyle/>
              <a:p>
                <a:endParaRPr lang="en-US"/>
              </a:p>
            </p:txBody>
          </p:sp>
          <p:sp>
            <p:nvSpPr>
              <p:cNvPr id="25687" name="Line 71"/>
              <p:cNvSpPr>
                <a:spLocks noChangeShapeType="1"/>
              </p:cNvSpPr>
              <p:nvPr/>
            </p:nvSpPr>
            <p:spPr bwMode="auto">
              <a:xfrm>
                <a:off x="1751" y="2582"/>
                <a:ext cx="0" cy="146"/>
              </a:xfrm>
              <a:prstGeom prst="line">
                <a:avLst/>
              </a:prstGeom>
              <a:noFill/>
              <a:ln w="9525" cap="rnd">
                <a:solidFill>
                  <a:schemeClr val="tx1"/>
                </a:solidFill>
                <a:prstDash val="sysDot"/>
                <a:round/>
                <a:headEnd/>
                <a:tailEnd/>
              </a:ln>
            </p:spPr>
            <p:txBody>
              <a:bodyPr/>
              <a:lstStyle/>
              <a:p>
                <a:endParaRPr lang="en-US"/>
              </a:p>
            </p:txBody>
          </p:sp>
          <p:sp>
            <p:nvSpPr>
              <p:cNvPr id="25688" name="Line 72"/>
              <p:cNvSpPr>
                <a:spLocks noChangeShapeType="1"/>
              </p:cNvSpPr>
              <p:nvPr/>
            </p:nvSpPr>
            <p:spPr bwMode="auto">
              <a:xfrm>
                <a:off x="2171" y="2584"/>
                <a:ext cx="0" cy="146"/>
              </a:xfrm>
              <a:prstGeom prst="line">
                <a:avLst/>
              </a:prstGeom>
              <a:noFill/>
              <a:ln w="9525" cap="rnd">
                <a:solidFill>
                  <a:schemeClr val="tx1"/>
                </a:solidFill>
                <a:prstDash val="sysDot"/>
                <a:round/>
                <a:headEnd/>
                <a:tailEnd/>
              </a:ln>
            </p:spPr>
            <p:txBody>
              <a:bodyPr/>
              <a:lstStyle/>
              <a:p>
                <a:endParaRPr lang="en-US"/>
              </a:p>
            </p:txBody>
          </p:sp>
        </p:grpSp>
        <p:grpSp>
          <p:nvGrpSpPr>
            <p:cNvPr id="25671" name="Group 74"/>
            <p:cNvGrpSpPr>
              <a:grpSpLocks/>
            </p:cNvGrpSpPr>
            <p:nvPr/>
          </p:nvGrpSpPr>
          <p:grpSpPr bwMode="auto">
            <a:xfrm>
              <a:off x="3020" y="2650"/>
              <a:ext cx="1261" cy="70"/>
              <a:chOff x="910" y="2581"/>
              <a:chExt cx="1261" cy="149"/>
            </a:xfrm>
          </p:grpSpPr>
          <p:sp>
            <p:nvSpPr>
              <p:cNvPr id="25681" name="Line 75"/>
              <p:cNvSpPr>
                <a:spLocks noChangeShapeType="1"/>
              </p:cNvSpPr>
              <p:nvPr/>
            </p:nvSpPr>
            <p:spPr bwMode="auto">
              <a:xfrm>
                <a:off x="910" y="2581"/>
                <a:ext cx="0" cy="146"/>
              </a:xfrm>
              <a:prstGeom prst="line">
                <a:avLst/>
              </a:prstGeom>
              <a:noFill/>
              <a:ln w="9525" cap="rnd">
                <a:solidFill>
                  <a:schemeClr val="tx1"/>
                </a:solidFill>
                <a:prstDash val="sysDot"/>
                <a:round/>
                <a:headEnd/>
                <a:tailEnd/>
              </a:ln>
            </p:spPr>
            <p:txBody>
              <a:bodyPr/>
              <a:lstStyle/>
              <a:p>
                <a:endParaRPr lang="en-US"/>
              </a:p>
            </p:txBody>
          </p:sp>
          <p:sp>
            <p:nvSpPr>
              <p:cNvPr id="25682" name="Line 76"/>
              <p:cNvSpPr>
                <a:spLocks noChangeShapeType="1"/>
              </p:cNvSpPr>
              <p:nvPr/>
            </p:nvSpPr>
            <p:spPr bwMode="auto">
              <a:xfrm>
                <a:off x="1336" y="2581"/>
                <a:ext cx="0" cy="146"/>
              </a:xfrm>
              <a:prstGeom prst="line">
                <a:avLst/>
              </a:prstGeom>
              <a:noFill/>
              <a:ln w="9525" cap="rnd">
                <a:solidFill>
                  <a:schemeClr val="tx1"/>
                </a:solidFill>
                <a:prstDash val="sysDot"/>
                <a:round/>
                <a:headEnd/>
                <a:tailEnd/>
              </a:ln>
            </p:spPr>
            <p:txBody>
              <a:bodyPr/>
              <a:lstStyle/>
              <a:p>
                <a:endParaRPr lang="en-US"/>
              </a:p>
            </p:txBody>
          </p:sp>
          <p:sp>
            <p:nvSpPr>
              <p:cNvPr id="25683" name="Line 77"/>
              <p:cNvSpPr>
                <a:spLocks noChangeShapeType="1"/>
              </p:cNvSpPr>
              <p:nvPr/>
            </p:nvSpPr>
            <p:spPr bwMode="auto">
              <a:xfrm>
                <a:off x="1751" y="2582"/>
                <a:ext cx="0" cy="146"/>
              </a:xfrm>
              <a:prstGeom prst="line">
                <a:avLst/>
              </a:prstGeom>
              <a:noFill/>
              <a:ln w="9525" cap="rnd">
                <a:solidFill>
                  <a:schemeClr val="tx1"/>
                </a:solidFill>
                <a:prstDash val="sysDot"/>
                <a:round/>
                <a:headEnd/>
                <a:tailEnd/>
              </a:ln>
            </p:spPr>
            <p:txBody>
              <a:bodyPr/>
              <a:lstStyle/>
              <a:p>
                <a:endParaRPr lang="en-US"/>
              </a:p>
            </p:txBody>
          </p:sp>
          <p:sp>
            <p:nvSpPr>
              <p:cNvPr id="25684" name="Line 78"/>
              <p:cNvSpPr>
                <a:spLocks noChangeShapeType="1"/>
              </p:cNvSpPr>
              <p:nvPr/>
            </p:nvSpPr>
            <p:spPr bwMode="auto">
              <a:xfrm>
                <a:off x="2171" y="2584"/>
                <a:ext cx="0" cy="146"/>
              </a:xfrm>
              <a:prstGeom prst="line">
                <a:avLst/>
              </a:prstGeom>
              <a:noFill/>
              <a:ln w="9525" cap="rnd">
                <a:solidFill>
                  <a:schemeClr val="tx1"/>
                </a:solidFill>
                <a:prstDash val="sysDot"/>
                <a:round/>
                <a:headEnd/>
                <a:tailEnd/>
              </a:ln>
            </p:spPr>
            <p:txBody>
              <a:bodyPr/>
              <a:lstStyle/>
              <a:p>
                <a:endParaRPr lang="en-US"/>
              </a:p>
            </p:txBody>
          </p:sp>
        </p:grpSp>
        <p:grpSp>
          <p:nvGrpSpPr>
            <p:cNvPr id="25672" name="Group 83"/>
            <p:cNvGrpSpPr>
              <a:grpSpLocks/>
            </p:cNvGrpSpPr>
            <p:nvPr/>
          </p:nvGrpSpPr>
          <p:grpSpPr bwMode="auto">
            <a:xfrm>
              <a:off x="839" y="2638"/>
              <a:ext cx="1397" cy="73"/>
              <a:chOff x="839" y="2604"/>
              <a:chExt cx="1397" cy="151"/>
            </a:xfrm>
          </p:grpSpPr>
          <p:sp>
            <p:nvSpPr>
              <p:cNvPr id="25679" name="Line 81"/>
              <p:cNvSpPr>
                <a:spLocks noChangeShapeType="1"/>
              </p:cNvSpPr>
              <p:nvPr/>
            </p:nvSpPr>
            <p:spPr bwMode="auto">
              <a:xfrm>
                <a:off x="2236" y="2609"/>
                <a:ext cx="0" cy="146"/>
              </a:xfrm>
              <a:prstGeom prst="line">
                <a:avLst/>
              </a:prstGeom>
              <a:noFill/>
              <a:ln w="9525">
                <a:solidFill>
                  <a:schemeClr val="tx1"/>
                </a:solidFill>
                <a:prstDash val="dash"/>
                <a:round/>
                <a:headEnd/>
                <a:tailEnd/>
              </a:ln>
            </p:spPr>
            <p:txBody>
              <a:bodyPr/>
              <a:lstStyle/>
              <a:p>
                <a:endParaRPr lang="en-US"/>
              </a:p>
            </p:txBody>
          </p:sp>
          <p:sp>
            <p:nvSpPr>
              <p:cNvPr id="25680" name="Line 82"/>
              <p:cNvSpPr>
                <a:spLocks noChangeShapeType="1"/>
              </p:cNvSpPr>
              <p:nvPr/>
            </p:nvSpPr>
            <p:spPr bwMode="auto">
              <a:xfrm>
                <a:off x="839" y="2604"/>
                <a:ext cx="0" cy="146"/>
              </a:xfrm>
              <a:prstGeom prst="line">
                <a:avLst/>
              </a:prstGeom>
              <a:noFill/>
              <a:ln w="9525">
                <a:solidFill>
                  <a:schemeClr val="tx1"/>
                </a:solidFill>
                <a:prstDash val="dash"/>
                <a:round/>
                <a:headEnd/>
                <a:tailEnd/>
              </a:ln>
            </p:spPr>
            <p:txBody>
              <a:bodyPr/>
              <a:lstStyle/>
              <a:p>
                <a:endParaRPr lang="en-US"/>
              </a:p>
            </p:txBody>
          </p:sp>
        </p:grpSp>
        <p:grpSp>
          <p:nvGrpSpPr>
            <p:cNvPr id="25673" name="Group 84"/>
            <p:cNvGrpSpPr>
              <a:grpSpLocks/>
            </p:cNvGrpSpPr>
            <p:nvPr/>
          </p:nvGrpSpPr>
          <p:grpSpPr bwMode="auto">
            <a:xfrm>
              <a:off x="2943" y="2645"/>
              <a:ext cx="1397" cy="73"/>
              <a:chOff x="839" y="2604"/>
              <a:chExt cx="1397" cy="151"/>
            </a:xfrm>
          </p:grpSpPr>
          <p:sp>
            <p:nvSpPr>
              <p:cNvPr id="25677" name="Line 85"/>
              <p:cNvSpPr>
                <a:spLocks noChangeShapeType="1"/>
              </p:cNvSpPr>
              <p:nvPr/>
            </p:nvSpPr>
            <p:spPr bwMode="auto">
              <a:xfrm>
                <a:off x="2236" y="2609"/>
                <a:ext cx="0" cy="146"/>
              </a:xfrm>
              <a:prstGeom prst="line">
                <a:avLst/>
              </a:prstGeom>
              <a:noFill/>
              <a:ln w="9525">
                <a:solidFill>
                  <a:schemeClr val="tx1"/>
                </a:solidFill>
                <a:prstDash val="dash"/>
                <a:round/>
                <a:headEnd/>
                <a:tailEnd/>
              </a:ln>
            </p:spPr>
            <p:txBody>
              <a:bodyPr/>
              <a:lstStyle/>
              <a:p>
                <a:endParaRPr lang="en-US"/>
              </a:p>
            </p:txBody>
          </p:sp>
          <p:sp>
            <p:nvSpPr>
              <p:cNvPr id="25678" name="Line 86"/>
              <p:cNvSpPr>
                <a:spLocks noChangeShapeType="1"/>
              </p:cNvSpPr>
              <p:nvPr/>
            </p:nvSpPr>
            <p:spPr bwMode="auto">
              <a:xfrm>
                <a:off x="839" y="2604"/>
                <a:ext cx="0" cy="146"/>
              </a:xfrm>
              <a:prstGeom prst="line">
                <a:avLst/>
              </a:prstGeom>
              <a:noFill/>
              <a:ln w="9525">
                <a:solidFill>
                  <a:schemeClr val="tx1"/>
                </a:solidFill>
                <a:prstDash val="dash"/>
                <a:round/>
                <a:headEnd/>
                <a:tailEnd/>
              </a:ln>
            </p:spPr>
            <p:txBody>
              <a:bodyPr/>
              <a:lstStyle/>
              <a:p>
                <a:endParaRPr lang="en-US"/>
              </a:p>
            </p:txBody>
          </p:sp>
        </p:grpSp>
        <p:sp>
          <p:nvSpPr>
            <p:cNvPr id="25674" name="Text Box 146"/>
            <p:cNvSpPr txBox="1">
              <a:spLocks noChangeArrowheads="1"/>
            </p:cNvSpPr>
            <p:nvPr/>
          </p:nvSpPr>
          <p:spPr bwMode="auto">
            <a:xfrm>
              <a:off x="2466" y="2710"/>
              <a:ext cx="175" cy="173"/>
            </a:xfrm>
            <a:prstGeom prst="rect">
              <a:avLst/>
            </a:prstGeom>
            <a:noFill/>
            <a:ln w="9525">
              <a:noFill/>
              <a:miter lim="800000"/>
              <a:headEnd/>
              <a:tailEnd/>
            </a:ln>
          </p:spPr>
          <p:txBody>
            <a:bodyPr wrap="none">
              <a:spAutoFit/>
            </a:bodyPr>
            <a:lstStyle/>
            <a:p>
              <a:r>
                <a:rPr lang="en-US" altLang="en-US" sz="1200" i="1"/>
                <a:t>T</a:t>
              </a:r>
            </a:p>
          </p:txBody>
        </p:sp>
        <p:sp>
          <p:nvSpPr>
            <p:cNvPr id="25675" name="Text Box 147"/>
            <p:cNvSpPr txBox="1">
              <a:spLocks noChangeArrowheads="1"/>
            </p:cNvSpPr>
            <p:nvPr/>
          </p:nvSpPr>
          <p:spPr bwMode="auto">
            <a:xfrm>
              <a:off x="4595" y="2711"/>
              <a:ext cx="228" cy="173"/>
            </a:xfrm>
            <a:prstGeom prst="rect">
              <a:avLst/>
            </a:prstGeom>
            <a:noFill/>
            <a:ln w="9525">
              <a:noFill/>
              <a:miter lim="800000"/>
              <a:headEnd/>
              <a:tailEnd/>
            </a:ln>
          </p:spPr>
          <p:txBody>
            <a:bodyPr wrap="none">
              <a:spAutoFit/>
            </a:bodyPr>
            <a:lstStyle/>
            <a:p>
              <a:r>
                <a:rPr lang="en-US" altLang="en-US" sz="1200"/>
                <a:t>2</a:t>
              </a:r>
              <a:r>
                <a:rPr lang="en-US" altLang="en-US" sz="1200" i="1"/>
                <a:t>T</a:t>
              </a:r>
            </a:p>
          </p:txBody>
        </p:sp>
        <p:sp>
          <p:nvSpPr>
            <p:cNvPr id="25676" name="Text Box 148"/>
            <p:cNvSpPr txBox="1">
              <a:spLocks noChangeArrowheads="1"/>
            </p:cNvSpPr>
            <p:nvPr/>
          </p:nvSpPr>
          <p:spPr bwMode="auto">
            <a:xfrm>
              <a:off x="4936" y="2554"/>
              <a:ext cx="156" cy="231"/>
            </a:xfrm>
            <a:prstGeom prst="rect">
              <a:avLst/>
            </a:prstGeom>
            <a:noFill/>
            <a:ln w="9525">
              <a:noFill/>
              <a:miter lim="800000"/>
              <a:headEnd/>
              <a:tailEnd/>
            </a:ln>
          </p:spPr>
          <p:txBody>
            <a:bodyPr wrap="none">
              <a:spAutoFit/>
            </a:bodyPr>
            <a:lstStyle/>
            <a:p>
              <a:r>
                <a:rPr lang="en-US" altLang="en-US" sz="1800" i="1"/>
                <a:t>t</a:t>
              </a:r>
            </a:p>
          </p:txBody>
        </p:sp>
      </p:grpSp>
      <p:grpSp>
        <p:nvGrpSpPr>
          <p:cNvPr id="7" name="Group 158"/>
          <p:cNvGrpSpPr>
            <a:grpSpLocks/>
          </p:cNvGrpSpPr>
          <p:nvPr/>
        </p:nvGrpSpPr>
        <p:grpSpPr bwMode="auto">
          <a:xfrm>
            <a:off x="531813" y="2994025"/>
            <a:ext cx="508000" cy="3141663"/>
            <a:chOff x="263" y="1587"/>
            <a:chExt cx="320" cy="1979"/>
          </a:xfrm>
        </p:grpSpPr>
        <p:sp>
          <p:nvSpPr>
            <p:cNvPr id="25644" name="Line 35"/>
            <p:cNvSpPr>
              <a:spLocks noChangeShapeType="1"/>
            </p:cNvSpPr>
            <p:nvPr/>
          </p:nvSpPr>
          <p:spPr bwMode="auto">
            <a:xfrm flipV="1">
              <a:off x="488" y="1769"/>
              <a:ext cx="0" cy="1797"/>
            </a:xfrm>
            <a:prstGeom prst="line">
              <a:avLst/>
            </a:prstGeom>
            <a:noFill/>
            <a:ln w="9525">
              <a:solidFill>
                <a:schemeClr val="tx1"/>
              </a:solidFill>
              <a:round/>
              <a:headEnd/>
              <a:tailEnd type="triangle" w="med" len="med"/>
            </a:ln>
          </p:spPr>
          <p:txBody>
            <a:bodyPr/>
            <a:lstStyle/>
            <a:p>
              <a:endParaRPr lang="en-US"/>
            </a:p>
          </p:txBody>
        </p:sp>
        <p:sp>
          <p:nvSpPr>
            <p:cNvPr id="25645" name="Line 37"/>
            <p:cNvSpPr>
              <a:spLocks noChangeShapeType="1"/>
            </p:cNvSpPr>
            <p:nvPr/>
          </p:nvSpPr>
          <p:spPr bwMode="auto">
            <a:xfrm>
              <a:off x="487" y="2324"/>
              <a:ext cx="96" cy="0"/>
            </a:xfrm>
            <a:prstGeom prst="line">
              <a:avLst/>
            </a:prstGeom>
            <a:noFill/>
            <a:ln w="9525">
              <a:solidFill>
                <a:schemeClr val="tx1"/>
              </a:solidFill>
              <a:round/>
              <a:headEnd/>
              <a:tailEnd/>
            </a:ln>
          </p:spPr>
          <p:txBody>
            <a:bodyPr/>
            <a:lstStyle/>
            <a:p>
              <a:endParaRPr lang="en-US"/>
            </a:p>
          </p:txBody>
        </p:sp>
        <p:sp>
          <p:nvSpPr>
            <p:cNvPr id="25646" name="Line 38"/>
            <p:cNvSpPr>
              <a:spLocks noChangeShapeType="1"/>
            </p:cNvSpPr>
            <p:nvPr/>
          </p:nvSpPr>
          <p:spPr bwMode="auto">
            <a:xfrm>
              <a:off x="487" y="1965"/>
              <a:ext cx="96" cy="0"/>
            </a:xfrm>
            <a:prstGeom prst="line">
              <a:avLst/>
            </a:prstGeom>
            <a:noFill/>
            <a:ln w="9525">
              <a:solidFill>
                <a:schemeClr val="tx1"/>
              </a:solidFill>
              <a:round/>
              <a:headEnd/>
              <a:tailEnd/>
            </a:ln>
          </p:spPr>
          <p:txBody>
            <a:bodyPr/>
            <a:lstStyle/>
            <a:p>
              <a:endParaRPr lang="en-US"/>
            </a:p>
          </p:txBody>
        </p:sp>
        <p:sp>
          <p:nvSpPr>
            <p:cNvPr id="25647" name="Line 39"/>
            <p:cNvSpPr>
              <a:spLocks noChangeShapeType="1"/>
            </p:cNvSpPr>
            <p:nvPr/>
          </p:nvSpPr>
          <p:spPr bwMode="auto">
            <a:xfrm>
              <a:off x="487" y="3397"/>
              <a:ext cx="96" cy="0"/>
            </a:xfrm>
            <a:prstGeom prst="line">
              <a:avLst/>
            </a:prstGeom>
            <a:noFill/>
            <a:ln w="9525">
              <a:solidFill>
                <a:schemeClr val="tx1"/>
              </a:solidFill>
              <a:round/>
              <a:headEnd/>
              <a:tailEnd/>
            </a:ln>
          </p:spPr>
          <p:txBody>
            <a:bodyPr/>
            <a:lstStyle/>
            <a:p>
              <a:endParaRPr lang="en-US"/>
            </a:p>
          </p:txBody>
        </p:sp>
        <p:sp>
          <p:nvSpPr>
            <p:cNvPr id="25648" name="Line 40"/>
            <p:cNvSpPr>
              <a:spLocks noChangeShapeType="1"/>
            </p:cNvSpPr>
            <p:nvPr/>
          </p:nvSpPr>
          <p:spPr bwMode="auto">
            <a:xfrm>
              <a:off x="487" y="3038"/>
              <a:ext cx="96" cy="0"/>
            </a:xfrm>
            <a:prstGeom prst="line">
              <a:avLst/>
            </a:prstGeom>
            <a:noFill/>
            <a:ln w="9525">
              <a:solidFill>
                <a:schemeClr val="tx1"/>
              </a:solidFill>
              <a:round/>
              <a:headEnd/>
              <a:tailEnd/>
            </a:ln>
          </p:spPr>
          <p:txBody>
            <a:bodyPr/>
            <a:lstStyle/>
            <a:p>
              <a:endParaRPr lang="en-US"/>
            </a:p>
          </p:txBody>
        </p:sp>
        <p:sp>
          <p:nvSpPr>
            <p:cNvPr id="25649" name="Text Box 149"/>
            <p:cNvSpPr txBox="1">
              <a:spLocks noChangeArrowheads="1"/>
            </p:cNvSpPr>
            <p:nvPr/>
          </p:nvSpPr>
          <p:spPr bwMode="auto">
            <a:xfrm>
              <a:off x="312" y="1587"/>
              <a:ext cx="188" cy="231"/>
            </a:xfrm>
            <a:prstGeom prst="rect">
              <a:avLst/>
            </a:prstGeom>
            <a:noFill/>
            <a:ln w="9525">
              <a:noFill/>
              <a:miter lim="800000"/>
              <a:headEnd/>
              <a:tailEnd/>
            </a:ln>
          </p:spPr>
          <p:txBody>
            <a:bodyPr wrap="none">
              <a:spAutoFit/>
            </a:bodyPr>
            <a:lstStyle/>
            <a:p>
              <a:r>
                <a:rPr lang="en-US" altLang="en-US" sz="1800" i="1"/>
                <a:t>y</a:t>
              </a:r>
            </a:p>
          </p:txBody>
        </p:sp>
        <p:sp>
          <p:nvSpPr>
            <p:cNvPr id="25650" name="Text Box 151"/>
            <p:cNvSpPr txBox="1">
              <a:spLocks noChangeArrowheads="1"/>
            </p:cNvSpPr>
            <p:nvPr/>
          </p:nvSpPr>
          <p:spPr bwMode="auto">
            <a:xfrm>
              <a:off x="334" y="2595"/>
              <a:ext cx="169" cy="173"/>
            </a:xfrm>
            <a:prstGeom prst="rect">
              <a:avLst/>
            </a:prstGeom>
            <a:noFill/>
            <a:ln w="9525">
              <a:noFill/>
              <a:miter lim="800000"/>
              <a:headEnd/>
              <a:tailEnd/>
            </a:ln>
          </p:spPr>
          <p:txBody>
            <a:bodyPr wrap="none">
              <a:spAutoFit/>
            </a:bodyPr>
            <a:lstStyle/>
            <a:p>
              <a:r>
                <a:rPr lang="en-US" altLang="en-US" sz="1200"/>
                <a:t>0</a:t>
              </a:r>
            </a:p>
          </p:txBody>
        </p:sp>
        <p:sp>
          <p:nvSpPr>
            <p:cNvPr id="25651" name="Text Box 152"/>
            <p:cNvSpPr txBox="1">
              <a:spLocks noChangeArrowheads="1"/>
            </p:cNvSpPr>
            <p:nvPr/>
          </p:nvSpPr>
          <p:spPr bwMode="auto">
            <a:xfrm>
              <a:off x="330" y="2177"/>
              <a:ext cx="169" cy="288"/>
            </a:xfrm>
            <a:prstGeom prst="rect">
              <a:avLst/>
            </a:prstGeom>
            <a:noFill/>
            <a:ln w="9525">
              <a:noFill/>
              <a:miter lim="800000"/>
              <a:headEnd/>
              <a:tailEnd/>
            </a:ln>
          </p:spPr>
          <p:txBody>
            <a:bodyPr>
              <a:spAutoFit/>
            </a:bodyPr>
            <a:lstStyle/>
            <a:p>
              <a:pPr algn="ctr"/>
              <a:r>
                <a:rPr lang="en-US" altLang="en-US" sz="1200" u="sng"/>
                <a:t>1</a:t>
              </a:r>
            </a:p>
            <a:p>
              <a:pPr algn="ctr"/>
              <a:r>
                <a:rPr lang="en-US" altLang="en-US" sz="1200"/>
                <a:t>4</a:t>
              </a:r>
            </a:p>
          </p:txBody>
        </p:sp>
        <p:sp>
          <p:nvSpPr>
            <p:cNvPr id="25652" name="Text Box 153"/>
            <p:cNvSpPr txBox="1">
              <a:spLocks noChangeArrowheads="1"/>
            </p:cNvSpPr>
            <p:nvPr/>
          </p:nvSpPr>
          <p:spPr bwMode="auto">
            <a:xfrm>
              <a:off x="330" y="1831"/>
              <a:ext cx="169" cy="288"/>
            </a:xfrm>
            <a:prstGeom prst="rect">
              <a:avLst/>
            </a:prstGeom>
            <a:noFill/>
            <a:ln w="9525">
              <a:noFill/>
              <a:miter lim="800000"/>
              <a:headEnd/>
              <a:tailEnd/>
            </a:ln>
          </p:spPr>
          <p:txBody>
            <a:bodyPr>
              <a:spAutoFit/>
            </a:bodyPr>
            <a:lstStyle/>
            <a:p>
              <a:pPr algn="ctr"/>
              <a:r>
                <a:rPr lang="en-US" altLang="en-US" sz="1200" u="sng"/>
                <a:t>1</a:t>
              </a:r>
            </a:p>
            <a:p>
              <a:pPr algn="ctr"/>
              <a:r>
                <a:rPr lang="en-US" altLang="en-US" sz="1200"/>
                <a:t>2</a:t>
              </a:r>
            </a:p>
          </p:txBody>
        </p:sp>
        <p:sp>
          <p:nvSpPr>
            <p:cNvPr id="25653" name="Text Box 154"/>
            <p:cNvSpPr txBox="1">
              <a:spLocks noChangeArrowheads="1"/>
            </p:cNvSpPr>
            <p:nvPr/>
          </p:nvSpPr>
          <p:spPr bwMode="auto">
            <a:xfrm>
              <a:off x="332" y="2906"/>
              <a:ext cx="169" cy="288"/>
            </a:xfrm>
            <a:prstGeom prst="rect">
              <a:avLst/>
            </a:prstGeom>
            <a:noFill/>
            <a:ln w="9525">
              <a:noFill/>
              <a:miter lim="800000"/>
              <a:headEnd/>
              <a:tailEnd/>
            </a:ln>
          </p:spPr>
          <p:txBody>
            <a:bodyPr>
              <a:spAutoFit/>
            </a:bodyPr>
            <a:lstStyle/>
            <a:p>
              <a:pPr algn="ctr"/>
              <a:r>
                <a:rPr lang="en-US" altLang="en-US" sz="1200" u="sng"/>
                <a:t>1</a:t>
              </a:r>
            </a:p>
            <a:p>
              <a:pPr algn="ctr"/>
              <a:r>
                <a:rPr lang="en-US" altLang="en-US" sz="1200"/>
                <a:t>4</a:t>
              </a:r>
            </a:p>
          </p:txBody>
        </p:sp>
        <p:sp>
          <p:nvSpPr>
            <p:cNvPr id="25654" name="Text Box 155"/>
            <p:cNvSpPr txBox="1">
              <a:spLocks noChangeArrowheads="1"/>
            </p:cNvSpPr>
            <p:nvPr/>
          </p:nvSpPr>
          <p:spPr bwMode="auto">
            <a:xfrm>
              <a:off x="332" y="3259"/>
              <a:ext cx="169" cy="288"/>
            </a:xfrm>
            <a:prstGeom prst="rect">
              <a:avLst/>
            </a:prstGeom>
            <a:noFill/>
            <a:ln w="9525">
              <a:noFill/>
              <a:miter lim="800000"/>
              <a:headEnd/>
              <a:tailEnd/>
            </a:ln>
          </p:spPr>
          <p:txBody>
            <a:bodyPr>
              <a:spAutoFit/>
            </a:bodyPr>
            <a:lstStyle/>
            <a:p>
              <a:pPr algn="ctr"/>
              <a:r>
                <a:rPr lang="en-US" altLang="en-US" sz="1200" u="sng"/>
                <a:t>1</a:t>
              </a:r>
            </a:p>
            <a:p>
              <a:pPr algn="ctr"/>
              <a:r>
                <a:rPr lang="en-US" altLang="en-US" sz="1200"/>
                <a:t>2</a:t>
              </a:r>
            </a:p>
          </p:txBody>
        </p:sp>
        <p:sp>
          <p:nvSpPr>
            <p:cNvPr id="25655" name="Text Box 156"/>
            <p:cNvSpPr txBox="1">
              <a:spLocks noChangeArrowheads="1"/>
            </p:cNvSpPr>
            <p:nvPr/>
          </p:nvSpPr>
          <p:spPr bwMode="auto">
            <a:xfrm>
              <a:off x="263" y="2942"/>
              <a:ext cx="148" cy="173"/>
            </a:xfrm>
            <a:prstGeom prst="rect">
              <a:avLst/>
            </a:prstGeom>
            <a:noFill/>
            <a:ln w="9525">
              <a:noFill/>
              <a:miter lim="800000"/>
              <a:headEnd/>
              <a:tailEnd/>
            </a:ln>
          </p:spPr>
          <p:txBody>
            <a:bodyPr wrap="none">
              <a:spAutoFit/>
            </a:bodyPr>
            <a:lstStyle/>
            <a:p>
              <a:r>
                <a:rPr lang="en-US" altLang="en-US" sz="1200"/>
                <a:t>-</a:t>
              </a:r>
            </a:p>
          </p:txBody>
        </p:sp>
        <p:sp>
          <p:nvSpPr>
            <p:cNvPr id="25656" name="Text Box 157"/>
            <p:cNvSpPr txBox="1">
              <a:spLocks noChangeArrowheads="1"/>
            </p:cNvSpPr>
            <p:nvPr/>
          </p:nvSpPr>
          <p:spPr bwMode="auto">
            <a:xfrm>
              <a:off x="269" y="3300"/>
              <a:ext cx="148" cy="173"/>
            </a:xfrm>
            <a:prstGeom prst="rect">
              <a:avLst/>
            </a:prstGeom>
            <a:noFill/>
            <a:ln w="9525">
              <a:noFill/>
              <a:miter lim="800000"/>
              <a:headEnd/>
              <a:tailEnd/>
            </a:ln>
          </p:spPr>
          <p:txBody>
            <a:bodyPr wrap="none">
              <a:spAutoFit/>
            </a:bodyPr>
            <a:lstStyle/>
            <a:p>
              <a:r>
                <a:rPr lang="en-US" altLang="en-US" sz="1200"/>
                <a:t>-</a:t>
              </a:r>
            </a:p>
          </p:txBody>
        </p:sp>
      </p:grpSp>
      <p:sp>
        <p:nvSpPr>
          <p:cNvPr id="138408" name="Freeform 168"/>
          <p:cNvSpPr>
            <a:spLocks/>
          </p:cNvSpPr>
          <p:nvPr/>
        </p:nvSpPr>
        <p:spPr bwMode="auto">
          <a:xfrm>
            <a:off x="876300" y="3925888"/>
            <a:ext cx="6694488" cy="1544637"/>
          </a:xfrm>
          <a:custGeom>
            <a:avLst/>
            <a:gdLst>
              <a:gd name="T0" fmla="*/ 0 w 4217"/>
              <a:gd name="T1" fmla="*/ 2147483647 h 973"/>
              <a:gd name="T2" fmla="*/ 2147483647 w 4217"/>
              <a:gd name="T3" fmla="*/ 2147483647 h 973"/>
              <a:gd name="T4" fmla="*/ 2147483647 w 4217"/>
              <a:gd name="T5" fmla="*/ 2147483647 h 973"/>
              <a:gd name="T6" fmla="*/ 2147483647 w 4217"/>
              <a:gd name="T7" fmla="*/ 0 h 973"/>
              <a:gd name="T8" fmla="*/ 2147483647 w 4217"/>
              <a:gd name="T9" fmla="*/ 2147483647 h 973"/>
              <a:gd name="T10" fmla="*/ 2147483647 w 4217"/>
              <a:gd name="T11" fmla="*/ 2147483647 h 973"/>
              <a:gd name="T12" fmla="*/ 2147483647 w 4217"/>
              <a:gd name="T13" fmla="*/ 2147483647 h 973"/>
              <a:gd name="T14" fmla="*/ 2147483647 w 4217"/>
              <a:gd name="T15" fmla="*/ 2147483647 h 973"/>
              <a:gd name="T16" fmla="*/ 2147483647 w 4217"/>
              <a:gd name="T17" fmla="*/ 2147483647 h 9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17"/>
              <a:gd name="T28" fmla="*/ 0 h 973"/>
              <a:gd name="T29" fmla="*/ 4217 w 4217"/>
              <a:gd name="T30" fmla="*/ 973 h 9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17" h="973">
                <a:moveTo>
                  <a:pt x="0" y="500"/>
                </a:moveTo>
                <a:cubicBezTo>
                  <a:pt x="179" y="736"/>
                  <a:pt x="359" y="973"/>
                  <a:pt x="535" y="973"/>
                </a:cubicBezTo>
                <a:cubicBezTo>
                  <a:pt x="711" y="973"/>
                  <a:pt x="881" y="662"/>
                  <a:pt x="1056" y="500"/>
                </a:cubicBezTo>
                <a:cubicBezTo>
                  <a:pt x="1231" y="338"/>
                  <a:pt x="1408" y="0"/>
                  <a:pt x="1584" y="0"/>
                </a:cubicBezTo>
                <a:cubicBezTo>
                  <a:pt x="1760" y="0"/>
                  <a:pt x="1936" y="338"/>
                  <a:pt x="2112" y="500"/>
                </a:cubicBezTo>
                <a:cubicBezTo>
                  <a:pt x="2288" y="662"/>
                  <a:pt x="2465" y="973"/>
                  <a:pt x="2640" y="973"/>
                </a:cubicBezTo>
                <a:cubicBezTo>
                  <a:pt x="2815" y="973"/>
                  <a:pt x="2987" y="661"/>
                  <a:pt x="3161" y="500"/>
                </a:cubicBezTo>
                <a:cubicBezTo>
                  <a:pt x="3335" y="339"/>
                  <a:pt x="3506" y="7"/>
                  <a:pt x="3682" y="7"/>
                </a:cubicBezTo>
                <a:cubicBezTo>
                  <a:pt x="3858" y="7"/>
                  <a:pt x="4037" y="253"/>
                  <a:pt x="4217" y="500"/>
                </a:cubicBezTo>
              </a:path>
            </a:pathLst>
          </a:custGeom>
          <a:noFill/>
          <a:ln w="28575" cmpd="sng">
            <a:solidFill>
              <a:srgbClr val="000066"/>
            </a:solidFill>
            <a:round/>
            <a:headEnd/>
            <a:tailEnd/>
          </a:ln>
        </p:spPr>
        <p:txBody>
          <a:bodyPr/>
          <a:lstStyle/>
          <a:p>
            <a:endParaRPr lang="en-US"/>
          </a:p>
        </p:txBody>
      </p:sp>
      <p:sp>
        <p:nvSpPr>
          <p:cNvPr id="138436" name="Freeform 196"/>
          <p:cNvSpPr>
            <a:spLocks/>
          </p:cNvSpPr>
          <p:nvPr/>
        </p:nvSpPr>
        <p:spPr bwMode="auto">
          <a:xfrm>
            <a:off x="876300" y="4316413"/>
            <a:ext cx="6705600" cy="806450"/>
          </a:xfrm>
          <a:custGeom>
            <a:avLst/>
            <a:gdLst>
              <a:gd name="T0" fmla="*/ 0 w 4224"/>
              <a:gd name="T1" fmla="*/ 2147483647 h 508"/>
              <a:gd name="T2" fmla="*/ 2147483647 w 4224"/>
              <a:gd name="T3" fmla="*/ 2147483647 h 508"/>
              <a:gd name="T4" fmla="*/ 2147483647 w 4224"/>
              <a:gd name="T5" fmla="*/ 2147483647 h 508"/>
              <a:gd name="T6" fmla="*/ 2147483647 w 4224"/>
              <a:gd name="T7" fmla="*/ 2147483647 h 508"/>
              <a:gd name="T8" fmla="*/ 2147483647 w 4224"/>
              <a:gd name="T9" fmla="*/ 2147483647 h 508"/>
              <a:gd name="T10" fmla="*/ 2147483647 w 4224"/>
              <a:gd name="T11" fmla="*/ 2147483647 h 508"/>
              <a:gd name="T12" fmla="*/ 2147483647 w 4224"/>
              <a:gd name="T13" fmla="*/ 2147483647 h 508"/>
              <a:gd name="T14" fmla="*/ 2147483647 w 4224"/>
              <a:gd name="T15" fmla="*/ 2147483647 h 508"/>
              <a:gd name="T16" fmla="*/ 2147483647 w 4224"/>
              <a:gd name="T17" fmla="*/ 2147483647 h 508"/>
              <a:gd name="T18" fmla="*/ 2147483647 w 4224"/>
              <a:gd name="T19" fmla="*/ 2147483647 h 508"/>
              <a:gd name="T20" fmla="*/ 2147483647 w 4224"/>
              <a:gd name="T21" fmla="*/ 2147483647 h 508"/>
              <a:gd name="T22" fmla="*/ 2147483647 w 4224"/>
              <a:gd name="T23" fmla="*/ 2147483647 h 508"/>
              <a:gd name="T24" fmla="*/ 2147483647 w 4224"/>
              <a:gd name="T25" fmla="*/ 2147483647 h 508"/>
              <a:gd name="T26" fmla="*/ 2147483647 w 4224"/>
              <a:gd name="T27" fmla="*/ 2147483647 h 508"/>
              <a:gd name="T28" fmla="*/ 2147483647 w 4224"/>
              <a:gd name="T29" fmla="*/ 2147483647 h 508"/>
              <a:gd name="T30" fmla="*/ 2147483647 w 4224"/>
              <a:gd name="T31" fmla="*/ 2147483647 h 508"/>
              <a:gd name="T32" fmla="*/ 2147483647 w 4224"/>
              <a:gd name="T33" fmla="*/ 2147483647 h 5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24"/>
              <a:gd name="T52" fmla="*/ 0 h 508"/>
              <a:gd name="T53" fmla="*/ 4224 w 4224"/>
              <a:gd name="T54" fmla="*/ 508 h 5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24" h="508">
                <a:moveTo>
                  <a:pt x="0" y="254"/>
                </a:moveTo>
                <a:cubicBezTo>
                  <a:pt x="92" y="381"/>
                  <a:pt x="185" y="508"/>
                  <a:pt x="274" y="508"/>
                </a:cubicBezTo>
                <a:cubicBezTo>
                  <a:pt x="363" y="508"/>
                  <a:pt x="448" y="339"/>
                  <a:pt x="535" y="254"/>
                </a:cubicBezTo>
                <a:cubicBezTo>
                  <a:pt x="622" y="169"/>
                  <a:pt x="708" y="1"/>
                  <a:pt x="795" y="1"/>
                </a:cubicBezTo>
                <a:cubicBezTo>
                  <a:pt x="882" y="1"/>
                  <a:pt x="969" y="170"/>
                  <a:pt x="1056" y="254"/>
                </a:cubicBezTo>
                <a:cubicBezTo>
                  <a:pt x="1143" y="338"/>
                  <a:pt x="1229" y="508"/>
                  <a:pt x="1317" y="508"/>
                </a:cubicBezTo>
                <a:cubicBezTo>
                  <a:pt x="1405" y="508"/>
                  <a:pt x="1496" y="338"/>
                  <a:pt x="1584" y="254"/>
                </a:cubicBezTo>
                <a:cubicBezTo>
                  <a:pt x="1672" y="170"/>
                  <a:pt x="1757" y="1"/>
                  <a:pt x="1845" y="1"/>
                </a:cubicBezTo>
                <a:cubicBezTo>
                  <a:pt x="1933" y="1"/>
                  <a:pt x="2024" y="170"/>
                  <a:pt x="2112" y="254"/>
                </a:cubicBezTo>
                <a:cubicBezTo>
                  <a:pt x="2200" y="338"/>
                  <a:pt x="2286" y="508"/>
                  <a:pt x="2373" y="508"/>
                </a:cubicBezTo>
                <a:cubicBezTo>
                  <a:pt x="2460" y="508"/>
                  <a:pt x="2545" y="338"/>
                  <a:pt x="2633" y="254"/>
                </a:cubicBezTo>
                <a:cubicBezTo>
                  <a:pt x="2721" y="170"/>
                  <a:pt x="2814" y="1"/>
                  <a:pt x="2901" y="1"/>
                </a:cubicBezTo>
                <a:cubicBezTo>
                  <a:pt x="2988" y="1"/>
                  <a:pt x="3067" y="169"/>
                  <a:pt x="3154" y="254"/>
                </a:cubicBezTo>
                <a:cubicBezTo>
                  <a:pt x="3241" y="339"/>
                  <a:pt x="3334" y="508"/>
                  <a:pt x="3422" y="508"/>
                </a:cubicBezTo>
                <a:cubicBezTo>
                  <a:pt x="3510" y="508"/>
                  <a:pt x="3594" y="338"/>
                  <a:pt x="3682" y="254"/>
                </a:cubicBezTo>
                <a:cubicBezTo>
                  <a:pt x="3770" y="170"/>
                  <a:pt x="3860" y="0"/>
                  <a:pt x="3950" y="1"/>
                </a:cubicBezTo>
                <a:cubicBezTo>
                  <a:pt x="4040" y="2"/>
                  <a:pt x="4132" y="131"/>
                  <a:pt x="4224" y="261"/>
                </a:cubicBezTo>
              </a:path>
            </a:pathLst>
          </a:custGeom>
          <a:noFill/>
          <a:ln w="19050" cmpd="sng">
            <a:solidFill>
              <a:srgbClr val="3333FF"/>
            </a:solidFill>
            <a:round/>
            <a:headEnd/>
            <a:tailEnd/>
          </a:ln>
        </p:spPr>
        <p:txBody>
          <a:bodyPr/>
          <a:lstStyle/>
          <a:p>
            <a:endParaRPr lang="en-US"/>
          </a:p>
        </p:txBody>
      </p:sp>
      <p:grpSp>
        <p:nvGrpSpPr>
          <p:cNvPr id="8" name="Group 219"/>
          <p:cNvGrpSpPr>
            <a:grpSpLocks/>
          </p:cNvGrpSpPr>
          <p:nvPr/>
        </p:nvGrpSpPr>
        <p:grpSpPr bwMode="auto">
          <a:xfrm>
            <a:off x="1790700" y="5472113"/>
            <a:ext cx="2335213" cy="1462087"/>
            <a:chOff x="1056" y="3148"/>
            <a:chExt cx="1471" cy="921"/>
          </a:xfrm>
        </p:grpSpPr>
        <p:grpSp>
          <p:nvGrpSpPr>
            <p:cNvPr id="25640" name="Group 173"/>
            <p:cNvGrpSpPr>
              <a:grpSpLocks/>
            </p:cNvGrpSpPr>
            <p:nvPr/>
          </p:nvGrpSpPr>
          <p:grpSpPr bwMode="auto">
            <a:xfrm>
              <a:off x="1136" y="3703"/>
              <a:ext cx="1391" cy="366"/>
              <a:chOff x="696" y="3629"/>
              <a:chExt cx="1391" cy="366"/>
            </a:xfrm>
          </p:grpSpPr>
          <p:sp>
            <p:nvSpPr>
              <p:cNvPr id="25642" name="Text Box 169"/>
              <p:cNvSpPr txBox="1">
                <a:spLocks noChangeArrowheads="1"/>
              </p:cNvSpPr>
              <p:nvPr/>
            </p:nvSpPr>
            <p:spPr bwMode="auto">
              <a:xfrm>
                <a:off x="696" y="3678"/>
                <a:ext cx="1391" cy="231"/>
              </a:xfrm>
              <a:prstGeom prst="rect">
                <a:avLst/>
              </a:prstGeom>
              <a:noFill/>
              <a:ln w="9525">
                <a:noFill/>
                <a:miter lim="800000"/>
                <a:headEnd/>
                <a:tailEnd/>
              </a:ln>
            </p:spPr>
            <p:txBody>
              <a:bodyPr wrap="none">
                <a:spAutoFit/>
              </a:bodyPr>
              <a:lstStyle/>
              <a:p>
                <a:r>
                  <a:rPr lang="en-US" altLang="en-US" sz="1800" b="1" i="1">
                    <a:solidFill>
                      <a:srgbClr val="000066"/>
                    </a:solidFill>
                    <a:latin typeface="Courier New" pitchFamily="49" charset="0"/>
                  </a:rPr>
                  <a:t>y</a:t>
                </a:r>
                <a:r>
                  <a:rPr lang="en-US" altLang="en-US" sz="1800" b="1" baseline="-25000">
                    <a:solidFill>
                      <a:srgbClr val="000066"/>
                    </a:solidFill>
                    <a:latin typeface="Courier New" pitchFamily="49" charset="0"/>
                  </a:rPr>
                  <a:t>1</a:t>
                </a:r>
                <a:r>
                  <a:rPr lang="en-US" altLang="en-US" sz="1800" b="1">
                    <a:solidFill>
                      <a:srgbClr val="000066"/>
                    </a:solidFill>
                    <a:latin typeface="Courier New" pitchFamily="49" charset="0"/>
                  </a:rPr>
                  <a:t> = -   sin </a:t>
                </a:r>
                <a:r>
                  <a:rPr lang="en-US" altLang="en-US" sz="1800" b="1">
                    <a:solidFill>
                      <a:srgbClr val="000066"/>
                    </a:solidFill>
                    <a:latin typeface="Courier New" pitchFamily="49" charset="0"/>
                    <a:sym typeface="Symbol" pitchFamily="18" charset="2"/>
                  </a:rPr>
                  <a:t></a:t>
                </a:r>
                <a:r>
                  <a:rPr lang="en-US" altLang="en-US" sz="1800" b="1" i="1">
                    <a:solidFill>
                      <a:srgbClr val="000066"/>
                    </a:solidFill>
                    <a:latin typeface="Courier New" pitchFamily="49" charset="0"/>
                    <a:sym typeface="Symbol" pitchFamily="18" charset="2"/>
                  </a:rPr>
                  <a:t>t</a:t>
                </a:r>
              </a:p>
            </p:txBody>
          </p:sp>
          <p:sp>
            <p:nvSpPr>
              <p:cNvPr id="25643" name="Text Box 170"/>
              <p:cNvSpPr txBox="1">
                <a:spLocks noChangeArrowheads="1"/>
              </p:cNvSpPr>
              <p:nvPr/>
            </p:nvSpPr>
            <p:spPr bwMode="auto">
              <a:xfrm>
                <a:off x="1272" y="3629"/>
                <a:ext cx="263" cy="366"/>
              </a:xfrm>
              <a:prstGeom prst="rect">
                <a:avLst/>
              </a:prstGeom>
              <a:noFill/>
              <a:ln w="9525">
                <a:noFill/>
                <a:miter lim="800000"/>
                <a:headEnd/>
                <a:tailEnd/>
              </a:ln>
            </p:spPr>
            <p:txBody>
              <a:bodyPr wrap="none">
                <a:spAutoFit/>
              </a:bodyPr>
              <a:lstStyle/>
              <a:p>
                <a:pPr algn="ctr"/>
                <a:r>
                  <a:rPr lang="en-US" altLang="en-US" sz="1600" b="1" u="sng">
                    <a:solidFill>
                      <a:srgbClr val="000066"/>
                    </a:solidFill>
                    <a:latin typeface="Courier New" pitchFamily="49" charset="0"/>
                  </a:rPr>
                  <a:t>1</a:t>
                </a:r>
              </a:p>
              <a:p>
                <a:pPr algn="ctr"/>
                <a:r>
                  <a:rPr lang="en-US" altLang="en-US" sz="1600" b="1">
                    <a:solidFill>
                      <a:srgbClr val="000066"/>
                    </a:solidFill>
                    <a:latin typeface="Courier New" pitchFamily="49" charset="0"/>
                  </a:rPr>
                  <a:t>1</a:t>
                </a:r>
                <a:r>
                  <a:rPr lang="en-US" altLang="en-US" sz="1600" b="1">
                    <a:solidFill>
                      <a:srgbClr val="000066"/>
                    </a:solidFill>
                    <a:latin typeface="Courier New" pitchFamily="49" charset="0"/>
                    <a:sym typeface="Symbol" pitchFamily="18" charset="2"/>
                  </a:rPr>
                  <a:t></a:t>
                </a:r>
              </a:p>
            </p:txBody>
          </p:sp>
        </p:grpSp>
        <p:sp>
          <p:nvSpPr>
            <p:cNvPr id="25641" name="Freeform 198"/>
            <p:cNvSpPr>
              <a:spLocks/>
            </p:cNvSpPr>
            <p:nvPr/>
          </p:nvSpPr>
          <p:spPr bwMode="auto">
            <a:xfrm>
              <a:off x="1056" y="3148"/>
              <a:ext cx="274" cy="658"/>
            </a:xfrm>
            <a:custGeom>
              <a:avLst/>
              <a:gdLst>
                <a:gd name="T0" fmla="*/ 0 w 274"/>
                <a:gd name="T1" fmla="*/ 0 h 658"/>
                <a:gd name="T2" fmla="*/ 130 w 274"/>
                <a:gd name="T3" fmla="*/ 0 h 658"/>
                <a:gd name="T4" fmla="*/ 274 w 274"/>
                <a:gd name="T5" fmla="*/ 658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p:spPr>
          <p:txBody>
            <a:bodyPr/>
            <a:lstStyle/>
            <a:p>
              <a:endParaRPr lang="en-US"/>
            </a:p>
          </p:txBody>
        </p:sp>
      </p:grpSp>
      <p:grpSp>
        <p:nvGrpSpPr>
          <p:cNvPr id="10" name="Group 220"/>
          <p:cNvGrpSpPr>
            <a:grpSpLocks/>
          </p:cNvGrpSpPr>
          <p:nvPr/>
        </p:nvGrpSpPr>
        <p:grpSpPr bwMode="auto">
          <a:xfrm>
            <a:off x="2989263" y="5122863"/>
            <a:ext cx="2630487" cy="1465262"/>
            <a:chOff x="1811" y="2928"/>
            <a:chExt cx="1657" cy="923"/>
          </a:xfrm>
        </p:grpSpPr>
        <p:grpSp>
          <p:nvGrpSpPr>
            <p:cNvPr id="25636" name="Group 176"/>
            <p:cNvGrpSpPr>
              <a:grpSpLocks/>
            </p:cNvGrpSpPr>
            <p:nvPr/>
          </p:nvGrpSpPr>
          <p:grpSpPr bwMode="auto">
            <a:xfrm>
              <a:off x="1991" y="3485"/>
              <a:ext cx="1477" cy="366"/>
              <a:chOff x="2321" y="3718"/>
              <a:chExt cx="1477" cy="366"/>
            </a:xfrm>
          </p:grpSpPr>
          <p:sp>
            <p:nvSpPr>
              <p:cNvPr id="25638" name="Text Box 174"/>
              <p:cNvSpPr txBox="1">
                <a:spLocks noChangeArrowheads="1"/>
              </p:cNvSpPr>
              <p:nvPr/>
            </p:nvSpPr>
            <p:spPr bwMode="auto">
              <a:xfrm>
                <a:off x="2321" y="3767"/>
                <a:ext cx="1477" cy="231"/>
              </a:xfrm>
              <a:prstGeom prst="rect">
                <a:avLst/>
              </a:prstGeom>
              <a:noFill/>
              <a:ln w="9525">
                <a:noFill/>
                <a:miter lim="800000"/>
                <a:headEnd/>
                <a:tailEnd/>
              </a:ln>
            </p:spPr>
            <p:txBody>
              <a:bodyPr wrap="none">
                <a:spAutoFit/>
              </a:bodyPr>
              <a:lstStyle/>
              <a:p>
                <a:r>
                  <a:rPr lang="en-US" altLang="en-US" sz="1800" b="1" i="1">
                    <a:solidFill>
                      <a:srgbClr val="3333FF"/>
                    </a:solidFill>
                    <a:latin typeface="Courier New" pitchFamily="49" charset="0"/>
                  </a:rPr>
                  <a:t>y</a:t>
                </a:r>
                <a:r>
                  <a:rPr lang="en-US" altLang="en-US" sz="1800" b="1" baseline="-25000">
                    <a:solidFill>
                      <a:srgbClr val="3333FF"/>
                    </a:solidFill>
                    <a:latin typeface="Courier New" pitchFamily="49" charset="0"/>
                  </a:rPr>
                  <a:t>2</a:t>
                </a:r>
                <a:r>
                  <a:rPr lang="en-US" altLang="en-US" sz="1800" b="1">
                    <a:solidFill>
                      <a:srgbClr val="3333FF"/>
                    </a:solidFill>
                    <a:latin typeface="Courier New" pitchFamily="49" charset="0"/>
                  </a:rPr>
                  <a:t> = -   sin 2</a:t>
                </a:r>
                <a:r>
                  <a:rPr lang="en-US" altLang="en-US" sz="1800" b="1">
                    <a:solidFill>
                      <a:srgbClr val="3333FF"/>
                    </a:solidFill>
                    <a:latin typeface="Courier New" pitchFamily="49" charset="0"/>
                    <a:sym typeface="Symbol" pitchFamily="18" charset="2"/>
                  </a:rPr>
                  <a:t></a:t>
                </a:r>
                <a:r>
                  <a:rPr lang="en-US" altLang="en-US" sz="1800" b="1" i="1">
                    <a:solidFill>
                      <a:srgbClr val="3333FF"/>
                    </a:solidFill>
                    <a:latin typeface="Courier New" pitchFamily="49" charset="0"/>
                    <a:sym typeface="Symbol" pitchFamily="18" charset="2"/>
                  </a:rPr>
                  <a:t>t</a:t>
                </a:r>
              </a:p>
            </p:txBody>
          </p:sp>
          <p:sp>
            <p:nvSpPr>
              <p:cNvPr id="25639" name="Text Box 175"/>
              <p:cNvSpPr txBox="1">
                <a:spLocks noChangeArrowheads="1"/>
              </p:cNvSpPr>
              <p:nvPr/>
            </p:nvSpPr>
            <p:spPr bwMode="auto">
              <a:xfrm>
                <a:off x="2897" y="3718"/>
                <a:ext cx="263" cy="366"/>
              </a:xfrm>
              <a:prstGeom prst="rect">
                <a:avLst/>
              </a:prstGeom>
              <a:noFill/>
              <a:ln w="9525">
                <a:noFill/>
                <a:miter lim="800000"/>
                <a:headEnd/>
                <a:tailEnd/>
              </a:ln>
            </p:spPr>
            <p:txBody>
              <a:bodyPr wrap="none">
                <a:spAutoFit/>
              </a:bodyPr>
              <a:lstStyle/>
              <a:p>
                <a:pPr algn="ctr"/>
                <a:r>
                  <a:rPr lang="en-US" altLang="en-US" sz="1600" b="1" u="sng">
                    <a:solidFill>
                      <a:srgbClr val="3333FF"/>
                    </a:solidFill>
                    <a:latin typeface="Courier New" pitchFamily="49" charset="0"/>
                  </a:rPr>
                  <a:t>1</a:t>
                </a:r>
              </a:p>
              <a:p>
                <a:pPr algn="ctr"/>
                <a:r>
                  <a:rPr lang="en-US" altLang="en-US" sz="1600" b="1">
                    <a:solidFill>
                      <a:srgbClr val="3333FF"/>
                    </a:solidFill>
                    <a:latin typeface="Courier New" pitchFamily="49" charset="0"/>
                  </a:rPr>
                  <a:t>2</a:t>
                </a:r>
                <a:r>
                  <a:rPr lang="en-US" altLang="en-US" sz="1600" b="1">
                    <a:solidFill>
                      <a:srgbClr val="3333FF"/>
                    </a:solidFill>
                    <a:latin typeface="Courier New" pitchFamily="49" charset="0"/>
                    <a:sym typeface="Symbol" pitchFamily="18" charset="2"/>
                  </a:rPr>
                  <a:t></a:t>
                </a:r>
              </a:p>
            </p:txBody>
          </p:sp>
        </p:grpSp>
        <p:sp>
          <p:nvSpPr>
            <p:cNvPr id="25637" name="Freeform 199"/>
            <p:cNvSpPr>
              <a:spLocks/>
            </p:cNvSpPr>
            <p:nvPr/>
          </p:nvSpPr>
          <p:spPr bwMode="auto">
            <a:xfrm>
              <a:off x="1811" y="2928"/>
              <a:ext cx="274" cy="658"/>
            </a:xfrm>
            <a:custGeom>
              <a:avLst/>
              <a:gdLst>
                <a:gd name="T0" fmla="*/ 0 w 274"/>
                <a:gd name="T1" fmla="*/ 0 h 658"/>
                <a:gd name="T2" fmla="*/ 130 w 274"/>
                <a:gd name="T3" fmla="*/ 0 h 658"/>
                <a:gd name="T4" fmla="*/ 274 w 274"/>
                <a:gd name="T5" fmla="*/ 658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p:spPr>
          <p:txBody>
            <a:bodyPr/>
            <a:lstStyle/>
            <a:p>
              <a:endParaRPr lang="en-US"/>
            </a:p>
          </p:txBody>
        </p:sp>
      </p:grpSp>
      <p:sp>
        <p:nvSpPr>
          <p:cNvPr id="138457" name="Freeform 217"/>
          <p:cNvSpPr>
            <a:spLocks/>
          </p:cNvSpPr>
          <p:nvPr/>
        </p:nvSpPr>
        <p:spPr bwMode="auto">
          <a:xfrm>
            <a:off x="887413" y="4448175"/>
            <a:ext cx="6683375" cy="533400"/>
          </a:xfrm>
          <a:custGeom>
            <a:avLst/>
            <a:gdLst>
              <a:gd name="T0" fmla="*/ 0 w 4210"/>
              <a:gd name="T1" fmla="*/ 2147483647 h 336"/>
              <a:gd name="T2" fmla="*/ 2147483647 w 4210"/>
              <a:gd name="T3" fmla="*/ 2147483647 h 336"/>
              <a:gd name="T4" fmla="*/ 2147483647 w 4210"/>
              <a:gd name="T5" fmla="*/ 2147483647 h 336"/>
              <a:gd name="T6" fmla="*/ 2147483647 w 4210"/>
              <a:gd name="T7" fmla="*/ 2147483647 h 336"/>
              <a:gd name="T8" fmla="*/ 2147483647 w 4210"/>
              <a:gd name="T9" fmla="*/ 2147483647 h 336"/>
              <a:gd name="T10" fmla="*/ 2147483647 w 4210"/>
              <a:gd name="T11" fmla="*/ 2147483647 h 336"/>
              <a:gd name="T12" fmla="*/ 2147483647 w 4210"/>
              <a:gd name="T13" fmla="*/ 2147483647 h 336"/>
              <a:gd name="T14" fmla="*/ 2147483647 w 4210"/>
              <a:gd name="T15" fmla="*/ 0 h 336"/>
              <a:gd name="T16" fmla="*/ 2147483647 w 4210"/>
              <a:gd name="T17" fmla="*/ 2147483647 h 336"/>
              <a:gd name="T18" fmla="*/ 2147483647 w 4210"/>
              <a:gd name="T19" fmla="*/ 2147483647 h 336"/>
              <a:gd name="T20" fmla="*/ 2147483647 w 4210"/>
              <a:gd name="T21" fmla="*/ 2147483647 h 336"/>
              <a:gd name="T22" fmla="*/ 2147483647 w 4210"/>
              <a:gd name="T23" fmla="*/ 0 h 336"/>
              <a:gd name="T24" fmla="*/ 2147483647 w 4210"/>
              <a:gd name="T25" fmla="*/ 2147483647 h 336"/>
              <a:gd name="T26" fmla="*/ 2147483647 w 4210"/>
              <a:gd name="T27" fmla="*/ 2147483647 h 336"/>
              <a:gd name="T28" fmla="*/ 2147483647 w 4210"/>
              <a:gd name="T29" fmla="*/ 2147483647 h 336"/>
              <a:gd name="T30" fmla="*/ 2147483647 w 4210"/>
              <a:gd name="T31" fmla="*/ 0 h 336"/>
              <a:gd name="T32" fmla="*/ 2147483647 w 4210"/>
              <a:gd name="T33" fmla="*/ 2147483647 h 336"/>
              <a:gd name="T34" fmla="*/ 2147483647 w 4210"/>
              <a:gd name="T35" fmla="*/ 2147483647 h 336"/>
              <a:gd name="T36" fmla="*/ 2147483647 w 4210"/>
              <a:gd name="T37" fmla="*/ 2147483647 h 336"/>
              <a:gd name="T38" fmla="*/ 2147483647 w 4210"/>
              <a:gd name="T39" fmla="*/ 0 h 336"/>
              <a:gd name="T40" fmla="*/ 2147483647 w 4210"/>
              <a:gd name="T41" fmla="*/ 2147483647 h 336"/>
              <a:gd name="T42" fmla="*/ 2147483647 w 4210"/>
              <a:gd name="T43" fmla="*/ 2147483647 h 336"/>
              <a:gd name="T44" fmla="*/ 2147483647 w 4210"/>
              <a:gd name="T45" fmla="*/ 2147483647 h 336"/>
              <a:gd name="T46" fmla="*/ 2147483647 w 4210"/>
              <a:gd name="T47" fmla="*/ 0 h 336"/>
              <a:gd name="T48" fmla="*/ 2147483647 w 4210"/>
              <a:gd name="T49" fmla="*/ 2147483647 h 3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10"/>
              <a:gd name="T76" fmla="*/ 0 h 336"/>
              <a:gd name="T77" fmla="*/ 4210 w 4210"/>
              <a:gd name="T78" fmla="*/ 336 h 3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10" h="336">
                <a:moveTo>
                  <a:pt x="0" y="171"/>
                </a:moveTo>
                <a:cubicBezTo>
                  <a:pt x="56" y="249"/>
                  <a:pt x="113" y="328"/>
                  <a:pt x="171" y="329"/>
                </a:cubicBezTo>
                <a:cubicBezTo>
                  <a:pt x="229" y="330"/>
                  <a:pt x="292" y="232"/>
                  <a:pt x="350" y="178"/>
                </a:cubicBezTo>
                <a:cubicBezTo>
                  <a:pt x="408" y="124"/>
                  <a:pt x="463" y="8"/>
                  <a:pt x="521" y="7"/>
                </a:cubicBezTo>
                <a:cubicBezTo>
                  <a:pt x="579" y="6"/>
                  <a:pt x="641" y="116"/>
                  <a:pt x="699" y="171"/>
                </a:cubicBezTo>
                <a:cubicBezTo>
                  <a:pt x="757" y="226"/>
                  <a:pt x="813" y="336"/>
                  <a:pt x="871" y="336"/>
                </a:cubicBezTo>
                <a:cubicBezTo>
                  <a:pt x="929" y="336"/>
                  <a:pt x="991" y="227"/>
                  <a:pt x="1049" y="171"/>
                </a:cubicBezTo>
                <a:cubicBezTo>
                  <a:pt x="1107" y="115"/>
                  <a:pt x="1161" y="0"/>
                  <a:pt x="1220" y="0"/>
                </a:cubicBezTo>
                <a:cubicBezTo>
                  <a:pt x="1279" y="0"/>
                  <a:pt x="1345" y="116"/>
                  <a:pt x="1406" y="171"/>
                </a:cubicBezTo>
                <a:cubicBezTo>
                  <a:pt x="1467" y="226"/>
                  <a:pt x="1526" y="329"/>
                  <a:pt x="1584" y="329"/>
                </a:cubicBezTo>
                <a:cubicBezTo>
                  <a:pt x="1642" y="329"/>
                  <a:pt x="1698" y="226"/>
                  <a:pt x="1755" y="171"/>
                </a:cubicBezTo>
                <a:cubicBezTo>
                  <a:pt x="1812" y="116"/>
                  <a:pt x="1869" y="0"/>
                  <a:pt x="1927" y="0"/>
                </a:cubicBezTo>
                <a:cubicBezTo>
                  <a:pt x="1985" y="0"/>
                  <a:pt x="2047" y="116"/>
                  <a:pt x="2105" y="171"/>
                </a:cubicBezTo>
                <a:cubicBezTo>
                  <a:pt x="2163" y="226"/>
                  <a:pt x="2219" y="329"/>
                  <a:pt x="2276" y="329"/>
                </a:cubicBezTo>
                <a:cubicBezTo>
                  <a:pt x="2333" y="329"/>
                  <a:pt x="2390" y="226"/>
                  <a:pt x="2448" y="171"/>
                </a:cubicBezTo>
                <a:cubicBezTo>
                  <a:pt x="2506" y="116"/>
                  <a:pt x="2567" y="0"/>
                  <a:pt x="2626" y="0"/>
                </a:cubicBezTo>
                <a:cubicBezTo>
                  <a:pt x="2685" y="0"/>
                  <a:pt x="2745" y="116"/>
                  <a:pt x="2804" y="171"/>
                </a:cubicBezTo>
                <a:cubicBezTo>
                  <a:pt x="2863" y="226"/>
                  <a:pt x="2925" y="329"/>
                  <a:pt x="2983" y="329"/>
                </a:cubicBezTo>
                <a:cubicBezTo>
                  <a:pt x="3041" y="329"/>
                  <a:pt x="3097" y="226"/>
                  <a:pt x="3154" y="171"/>
                </a:cubicBezTo>
                <a:cubicBezTo>
                  <a:pt x="3211" y="116"/>
                  <a:pt x="3268" y="0"/>
                  <a:pt x="3326" y="0"/>
                </a:cubicBezTo>
                <a:cubicBezTo>
                  <a:pt x="3384" y="0"/>
                  <a:pt x="3445" y="116"/>
                  <a:pt x="3504" y="171"/>
                </a:cubicBezTo>
                <a:cubicBezTo>
                  <a:pt x="3563" y="226"/>
                  <a:pt x="3623" y="329"/>
                  <a:pt x="3682" y="329"/>
                </a:cubicBezTo>
                <a:cubicBezTo>
                  <a:pt x="3741" y="329"/>
                  <a:pt x="3802" y="226"/>
                  <a:pt x="3860" y="171"/>
                </a:cubicBezTo>
                <a:cubicBezTo>
                  <a:pt x="3918" y="116"/>
                  <a:pt x="3974" y="0"/>
                  <a:pt x="4032" y="0"/>
                </a:cubicBezTo>
                <a:cubicBezTo>
                  <a:pt x="4090" y="0"/>
                  <a:pt x="4183" y="143"/>
                  <a:pt x="4210" y="171"/>
                </a:cubicBezTo>
              </a:path>
            </a:pathLst>
          </a:custGeom>
          <a:noFill/>
          <a:ln w="19050" cmpd="sng">
            <a:solidFill>
              <a:srgbClr val="0099FF"/>
            </a:solidFill>
            <a:round/>
            <a:headEnd/>
            <a:tailEnd/>
          </a:ln>
        </p:spPr>
        <p:txBody>
          <a:bodyPr/>
          <a:lstStyle/>
          <a:p>
            <a:endParaRPr lang="en-US"/>
          </a:p>
        </p:txBody>
      </p:sp>
      <p:grpSp>
        <p:nvGrpSpPr>
          <p:cNvPr id="12" name="Group 221"/>
          <p:cNvGrpSpPr>
            <a:grpSpLocks/>
          </p:cNvGrpSpPr>
          <p:nvPr/>
        </p:nvGrpSpPr>
        <p:grpSpPr bwMode="auto">
          <a:xfrm>
            <a:off x="3479800" y="4938713"/>
            <a:ext cx="2597150" cy="1236662"/>
            <a:chOff x="2120" y="2812"/>
            <a:chExt cx="1636" cy="779"/>
          </a:xfrm>
        </p:grpSpPr>
        <p:grpSp>
          <p:nvGrpSpPr>
            <p:cNvPr id="25632" name="Group 179"/>
            <p:cNvGrpSpPr>
              <a:grpSpLocks/>
            </p:cNvGrpSpPr>
            <p:nvPr/>
          </p:nvGrpSpPr>
          <p:grpSpPr bwMode="auto">
            <a:xfrm>
              <a:off x="2279" y="3225"/>
              <a:ext cx="1477" cy="366"/>
              <a:chOff x="2321" y="3718"/>
              <a:chExt cx="1477" cy="366"/>
            </a:xfrm>
          </p:grpSpPr>
          <p:sp>
            <p:nvSpPr>
              <p:cNvPr id="25634" name="Text Box 177"/>
              <p:cNvSpPr txBox="1">
                <a:spLocks noChangeArrowheads="1"/>
              </p:cNvSpPr>
              <p:nvPr/>
            </p:nvSpPr>
            <p:spPr bwMode="auto">
              <a:xfrm>
                <a:off x="2321" y="3767"/>
                <a:ext cx="1477" cy="231"/>
              </a:xfrm>
              <a:prstGeom prst="rect">
                <a:avLst/>
              </a:prstGeom>
              <a:noFill/>
              <a:ln w="9525">
                <a:noFill/>
                <a:miter lim="800000"/>
                <a:headEnd/>
                <a:tailEnd/>
              </a:ln>
            </p:spPr>
            <p:txBody>
              <a:bodyPr wrap="none">
                <a:spAutoFit/>
              </a:bodyPr>
              <a:lstStyle/>
              <a:p>
                <a:r>
                  <a:rPr lang="en-US" altLang="en-US" sz="1800" b="1" i="1">
                    <a:solidFill>
                      <a:srgbClr val="0099FF"/>
                    </a:solidFill>
                    <a:latin typeface="Courier New" pitchFamily="49" charset="0"/>
                  </a:rPr>
                  <a:t>y</a:t>
                </a:r>
                <a:r>
                  <a:rPr lang="en-US" altLang="en-US" sz="1800" b="1" baseline="-25000">
                    <a:solidFill>
                      <a:srgbClr val="0099FF"/>
                    </a:solidFill>
                    <a:latin typeface="Courier New" pitchFamily="49" charset="0"/>
                  </a:rPr>
                  <a:t>3</a:t>
                </a:r>
                <a:r>
                  <a:rPr lang="en-US" altLang="en-US" sz="1800" b="1">
                    <a:solidFill>
                      <a:srgbClr val="0099FF"/>
                    </a:solidFill>
                    <a:latin typeface="Courier New" pitchFamily="49" charset="0"/>
                  </a:rPr>
                  <a:t> = -   sin 3</a:t>
                </a:r>
                <a:r>
                  <a:rPr lang="en-US" altLang="en-US" sz="1800" b="1">
                    <a:solidFill>
                      <a:srgbClr val="0099FF"/>
                    </a:solidFill>
                    <a:latin typeface="Courier New" pitchFamily="49" charset="0"/>
                    <a:sym typeface="Symbol" pitchFamily="18" charset="2"/>
                  </a:rPr>
                  <a:t></a:t>
                </a:r>
                <a:r>
                  <a:rPr lang="en-US" altLang="en-US" sz="1800" b="1" i="1">
                    <a:solidFill>
                      <a:srgbClr val="0099FF"/>
                    </a:solidFill>
                    <a:latin typeface="Courier New" pitchFamily="49" charset="0"/>
                    <a:sym typeface="Symbol" pitchFamily="18" charset="2"/>
                  </a:rPr>
                  <a:t>t</a:t>
                </a:r>
              </a:p>
            </p:txBody>
          </p:sp>
          <p:sp>
            <p:nvSpPr>
              <p:cNvPr id="25635" name="Text Box 178"/>
              <p:cNvSpPr txBox="1">
                <a:spLocks noChangeArrowheads="1"/>
              </p:cNvSpPr>
              <p:nvPr/>
            </p:nvSpPr>
            <p:spPr bwMode="auto">
              <a:xfrm>
                <a:off x="2897" y="3718"/>
                <a:ext cx="263" cy="366"/>
              </a:xfrm>
              <a:prstGeom prst="rect">
                <a:avLst/>
              </a:prstGeom>
              <a:noFill/>
              <a:ln w="9525">
                <a:noFill/>
                <a:miter lim="800000"/>
                <a:headEnd/>
                <a:tailEnd/>
              </a:ln>
            </p:spPr>
            <p:txBody>
              <a:bodyPr wrap="none">
                <a:spAutoFit/>
              </a:bodyPr>
              <a:lstStyle/>
              <a:p>
                <a:pPr algn="ctr"/>
                <a:r>
                  <a:rPr lang="en-US" altLang="en-US" sz="1600" b="1" u="sng">
                    <a:solidFill>
                      <a:srgbClr val="0099FF"/>
                    </a:solidFill>
                    <a:latin typeface="Courier New" pitchFamily="49" charset="0"/>
                  </a:rPr>
                  <a:t>1</a:t>
                </a:r>
              </a:p>
              <a:p>
                <a:pPr algn="ctr"/>
                <a:r>
                  <a:rPr lang="en-US" altLang="en-US" sz="1600" b="1">
                    <a:solidFill>
                      <a:srgbClr val="0099FF"/>
                    </a:solidFill>
                    <a:latin typeface="Courier New" pitchFamily="49" charset="0"/>
                  </a:rPr>
                  <a:t>3</a:t>
                </a:r>
                <a:r>
                  <a:rPr lang="en-US" altLang="en-US" sz="1600" b="1">
                    <a:solidFill>
                      <a:srgbClr val="0099FF"/>
                    </a:solidFill>
                    <a:latin typeface="Courier New" pitchFamily="49" charset="0"/>
                    <a:sym typeface="Symbol" pitchFamily="18" charset="2"/>
                  </a:rPr>
                  <a:t></a:t>
                </a:r>
              </a:p>
            </p:txBody>
          </p:sp>
        </p:grpSp>
        <p:sp>
          <p:nvSpPr>
            <p:cNvPr id="25633" name="Freeform 218"/>
            <p:cNvSpPr>
              <a:spLocks/>
            </p:cNvSpPr>
            <p:nvPr/>
          </p:nvSpPr>
          <p:spPr bwMode="auto">
            <a:xfrm>
              <a:off x="2120" y="2812"/>
              <a:ext cx="274" cy="507"/>
            </a:xfrm>
            <a:custGeom>
              <a:avLst/>
              <a:gdLst>
                <a:gd name="T0" fmla="*/ 0 w 274"/>
                <a:gd name="T1" fmla="*/ 0 h 658"/>
                <a:gd name="T2" fmla="*/ 130 w 274"/>
                <a:gd name="T3" fmla="*/ 0 h 658"/>
                <a:gd name="T4" fmla="*/ 274 w 274"/>
                <a:gd name="T5" fmla="*/ 49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p:spPr>
          <p:txBody>
            <a:bodyPr/>
            <a:lstStyle/>
            <a:p>
              <a:endParaRPr lang="en-US"/>
            </a:p>
          </p:txBody>
        </p:sp>
      </p:grpSp>
      <p:sp>
        <p:nvSpPr>
          <p:cNvPr id="138476" name="Freeform 236"/>
          <p:cNvSpPr>
            <a:spLocks/>
          </p:cNvSpPr>
          <p:nvPr/>
        </p:nvSpPr>
        <p:spPr bwMode="auto">
          <a:xfrm>
            <a:off x="887413" y="4513263"/>
            <a:ext cx="6661150" cy="393700"/>
          </a:xfrm>
          <a:custGeom>
            <a:avLst/>
            <a:gdLst>
              <a:gd name="T0" fmla="*/ 0 w 4196"/>
              <a:gd name="T1" fmla="*/ 2147483647 h 248"/>
              <a:gd name="T2" fmla="*/ 2147483647 w 4196"/>
              <a:gd name="T3" fmla="*/ 2147483647 h 248"/>
              <a:gd name="T4" fmla="*/ 2147483647 w 4196"/>
              <a:gd name="T5" fmla="*/ 2147483647 h 248"/>
              <a:gd name="T6" fmla="*/ 2147483647 w 4196"/>
              <a:gd name="T7" fmla="*/ 2147483647 h 248"/>
              <a:gd name="T8" fmla="*/ 2147483647 w 4196"/>
              <a:gd name="T9" fmla="*/ 2147483647 h 248"/>
              <a:gd name="T10" fmla="*/ 2147483647 w 4196"/>
              <a:gd name="T11" fmla="*/ 2147483647 h 248"/>
              <a:gd name="T12" fmla="*/ 2147483647 w 4196"/>
              <a:gd name="T13" fmla="*/ 2147483647 h 248"/>
              <a:gd name="T14" fmla="*/ 2147483647 w 4196"/>
              <a:gd name="T15" fmla="*/ 2147483647 h 248"/>
              <a:gd name="T16" fmla="*/ 2147483647 w 4196"/>
              <a:gd name="T17" fmla="*/ 2147483647 h 248"/>
              <a:gd name="T18" fmla="*/ 2147483647 w 4196"/>
              <a:gd name="T19" fmla="*/ 2147483647 h 248"/>
              <a:gd name="T20" fmla="*/ 2147483647 w 4196"/>
              <a:gd name="T21" fmla="*/ 2147483647 h 248"/>
              <a:gd name="T22" fmla="*/ 2147483647 w 4196"/>
              <a:gd name="T23" fmla="*/ 2147483647 h 248"/>
              <a:gd name="T24" fmla="*/ 2147483647 w 4196"/>
              <a:gd name="T25" fmla="*/ 2147483647 h 248"/>
              <a:gd name="T26" fmla="*/ 2147483647 w 4196"/>
              <a:gd name="T27" fmla="*/ 2147483647 h 248"/>
              <a:gd name="T28" fmla="*/ 2147483647 w 4196"/>
              <a:gd name="T29" fmla="*/ 2147483647 h 248"/>
              <a:gd name="T30" fmla="*/ 2147483647 w 4196"/>
              <a:gd name="T31" fmla="*/ 2147483647 h 248"/>
              <a:gd name="T32" fmla="*/ 2147483647 w 4196"/>
              <a:gd name="T33" fmla="*/ 2147483647 h 248"/>
              <a:gd name="T34" fmla="*/ 2147483647 w 4196"/>
              <a:gd name="T35" fmla="*/ 2147483647 h 248"/>
              <a:gd name="T36" fmla="*/ 2147483647 w 4196"/>
              <a:gd name="T37" fmla="*/ 2147483647 h 248"/>
              <a:gd name="T38" fmla="*/ 2147483647 w 4196"/>
              <a:gd name="T39" fmla="*/ 2147483647 h 248"/>
              <a:gd name="T40" fmla="*/ 2147483647 w 4196"/>
              <a:gd name="T41" fmla="*/ 2147483647 h 248"/>
              <a:gd name="T42" fmla="*/ 2147483647 w 4196"/>
              <a:gd name="T43" fmla="*/ 2147483647 h 248"/>
              <a:gd name="T44" fmla="*/ 2147483647 w 4196"/>
              <a:gd name="T45" fmla="*/ 2147483647 h 248"/>
              <a:gd name="T46" fmla="*/ 2147483647 w 4196"/>
              <a:gd name="T47" fmla="*/ 0 h 248"/>
              <a:gd name="T48" fmla="*/ 2147483647 w 4196"/>
              <a:gd name="T49" fmla="*/ 2147483647 h 248"/>
              <a:gd name="T50" fmla="*/ 2147483647 w 4196"/>
              <a:gd name="T51" fmla="*/ 2147483647 h 248"/>
              <a:gd name="T52" fmla="*/ 2147483647 w 4196"/>
              <a:gd name="T53" fmla="*/ 2147483647 h 248"/>
              <a:gd name="T54" fmla="*/ 2147483647 w 4196"/>
              <a:gd name="T55" fmla="*/ 2147483647 h 248"/>
              <a:gd name="T56" fmla="*/ 2147483647 w 4196"/>
              <a:gd name="T57" fmla="*/ 2147483647 h 248"/>
              <a:gd name="T58" fmla="*/ 2147483647 w 4196"/>
              <a:gd name="T59" fmla="*/ 2147483647 h 248"/>
              <a:gd name="T60" fmla="*/ 2147483647 w 4196"/>
              <a:gd name="T61" fmla="*/ 2147483647 h 248"/>
              <a:gd name="T62" fmla="*/ 2147483647 w 4196"/>
              <a:gd name="T63" fmla="*/ 2147483647 h 248"/>
              <a:gd name="T64" fmla="*/ 2147483647 w 4196"/>
              <a:gd name="T65" fmla="*/ 2147483647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96"/>
              <a:gd name="T100" fmla="*/ 0 h 248"/>
              <a:gd name="T101" fmla="*/ 4196 w 4196"/>
              <a:gd name="T102" fmla="*/ 248 h 2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96" h="248">
                <a:moveTo>
                  <a:pt x="0" y="130"/>
                </a:moveTo>
                <a:cubicBezTo>
                  <a:pt x="46" y="188"/>
                  <a:pt x="93" y="247"/>
                  <a:pt x="137" y="247"/>
                </a:cubicBezTo>
                <a:cubicBezTo>
                  <a:pt x="181" y="247"/>
                  <a:pt x="225" y="170"/>
                  <a:pt x="267" y="130"/>
                </a:cubicBezTo>
                <a:cubicBezTo>
                  <a:pt x="309" y="90"/>
                  <a:pt x="349" y="7"/>
                  <a:pt x="391" y="7"/>
                </a:cubicBezTo>
                <a:cubicBezTo>
                  <a:pt x="433" y="7"/>
                  <a:pt x="478" y="90"/>
                  <a:pt x="521" y="130"/>
                </a:cubicBezTo>
                <a:cubicBezTo>
                  <a:pt x="564" y="170"/>
                  <a:pt x="607" y="247"/>
                  <a:pt x="651" y="247"/>
                </a:cubicBezTo>
                <a:cubicBezTo>
                  <a:pt x="695" y="247"/>
                  <a:pt x="744" y="170"/>
                  <a:pt x="788" y="130"/>
                </a:cubicBezTo>
                <a:cubicBezTo>
                  <a:pt x="832" y="90"/>
                  <a:pt x="870" y="7"/>
                  <a:pt x="912" y="7"/>
                </a:cubicBezTo>
                <a:cubicBezTo>
                  <a:pt x="954" y="7"/>
                  <a:pt x="1000" y="90"/>
                  <a:pt x="1042" y="130"/>
                </a:cubicBezTo>
                <a:cubicBezTo>
                  <a:pt x="1084" y="170"/>
                  <a:pt x="1121" y="247"/>
                  <a:pt x="1166" y="247"/>
                </a:cubicBezTo>
                <a:cubicBezTo>
                  <a:pt x="1211" y="247"/>
                  <a:pt x="1265" y="170"/>
                  <a:pt x="1310" y="130"/>
                </a:cubicBezTo>
                <a:cubicBezTo>
                  <a:pt x="1355" y="90"/>
                  <a:pt x="1389" y="7"/>
                  <a:pt x="1433" y="7"/>
                </a:cubicBezTo>
                <a:cubicBezTo>
                  <a:pt x="1477" y="7"/>
                  <a:pt x="1531" y="90"/>
                  <a:pt x="1577" y="130"/>
                </a:cubicBezTo>
                <a:cubicBezTo>
                  <a:pt x="1623" y="170"/>
                  <a:pt x="1661" y="247"/>
                  <a:pt x="1707" y="247"/>
                </a:cubicBezTo>
                <a:cubicBezTo>
                  <a:pt x="1753" y="247"/>
                  <a:pt x="1807" y="170"/>
                  <a:pt x="1851" y="130"/>
                </a:cubicBezTo>
                <a:cubicBezTo>
                  <a:pt x="1895" y="90"/>
                  <a:pt x="1926" y="7"/>
                  <a:pt x="1968" y="7"/>
                </a:cubicBezTo>
                <a:cubicBezTo>
                  <a:pt x="2010" y="7"/>
                  <a:pt x="2061" y="90"/>
                  <a:pt x="2105" y="130"/>
                </a:cubicBezTo>
                <a:cubicBezTo>
                  <a:pt x="2149" y="170"/>
                  <a:pt x="2192" y="247"/>
                  <a:pt x="2235" y="247"/>
                </a:cubicBezTo>
                <a:cubicBezTo>
                  <a:pt x="2278" y="247"/>
                  <a:pt x="2322" y="170"/>
                  <a:pt x="2366" y="130"/>
                </a:cubicBezTo>
                <a:cubicBezTo>
                  <a:pt x="2410" y="90"/>
                  <a:pt x="2453" y="7"/>
                  <a:pt x="2496" y="7"/>
                </a:cubicBezTo>
                <a:cubicBezTo>
                  <a:pt x="2539" y="7"/>
                  <a:pt x="2581" y="90"/>
                  <a:pt x="2626" y="130"/>
                </a:cubicBezTo>
                <a:cubicBezTo>
                  <a:pt x="2671" y="170"/>
                  <a:pt x="2718" y="247"/>
                  <a:pt x="2763" y="247"/>
                </a:cubicBezTo>
                <a:cubicBezTo>
                  <a:pt x="2808" y="247"/>
                  <a:pt x="2852" y="171"/>
                  <a:pt x="2894" y="130"/>
                </a:cubicBezTo>
                <a:cubicBezTo>
                  <a:pt x="2936" y="89"/>
                  <a:pt x="2974" y="0"/>
                  <a:pt x="3017" y="0"/>
                </a:cubicBezTo>
                <a:cubicBezTo>
                  <a:pt x="3060" y="0"/>
                  <a:pt x="3111" y="89"/>
                  <a:pt x="3154" y="130"/>
                </a:cubicBezTo>
                <a:cubicBezTo>
                  <a:pt x="3197" y="171"/>
                  <a:pt x="3233" y="248"/>
                  <a:pt x="3278" y="247"/>
                </a:cubicBezTo>
                <a:cubicBezTo>
                  <a:pt x="3323" y="246"/>
                  <a:pt x="3377" y="163"/>
                  <a:pt x="3422" y="123"/>
                </a:cubicBezTo>
                <a:cubicBezTo>
                  <a:pt x="3467" y="83"/>
                  <a:pt x="3502" y="6"/>
                  <a:pt x="3545" y="7"/>
                </a:cubicBezTo>
                <a:cubicBezTo>
                  <a:pt x="3588" y="8"/>
                  <a:pt x="3637" y="90"/>
                  <a:pt x="3682" y="130"/>
                </a:cubicBezTo>
                <a:cubicBezTo>
                  <a:pt x="3727" y="170"/>
                  <a:pt x="3767" y="247"/>
                  <a:pt x="3812" y="247"/>
                </a:cubicBezTo>
                <a:cubicBezTo>
                  <a:pt x="3857" y="247"/>
                  <a:pt x="3906" y="170"/>
                  <a:pt x="3950" y="130"/>
                </a:cubicBezTo>
                <a:cubicBezTo>
                  <a:pt x="3994" y="90"/>
                  <a:pt x="4032" y="7"/>
                  <a:pt x="4073" y="7"/>
                </a:cubicBezTo>
                <a:cubicBezTo>
                  <a:pt x="4114" y="7"/>
                  <a:pt x="4155" y="68"/>
                  <a:pt x="4196" y="130"/>
                </a:cubicBezTo>
              </a:path>
            </a:pathLst>
          </a:custGeom>
          <a:noFill/>
          <a:ln w="19050" cmpd="sng">
            <a:solidFill>
              <a:srgbClr val="99CCFF"/>
            </a:solidFill>
            <a:round/>
            <a:headEnd/>
            <a:tailEnd/>
          </a:ln>
        </p:spPr>
        <p:txBody>
          <a:bodyPr/>
          <a:lstStyle/>
          <a:p>
            <a:endParaRPr lang="en-US"/>
          </a:p>
        </p:txBody>
      </p:sp>
      <p:grpSp>
        <p:nvGrpSpPr>
          <p:cNvPr id="14" name="Group 242"/>
          <p:cNvGrpSpPr>
            <a:grpSpLocks/>
          </p:cNvGrpSpPr>
          <p:nvPr/>
        </p:nvGrpSpPr>
        <p:grpSpPr bwMode="auto">
          <a:xfrm>
            <a:off x="6313488" y="4906963"/>
            <a:ext cx="2344737" cy="1385887"/>
            <a:chOff x="3939" y="2771"/>
            <a:chExt cx="1477" cy="873"/>
          </a:xfrm>
        </p:grpSpPr>
        <p:grpSp>
          <p:nvGrpSpPr>
            <p:cNvPr id="25628" name="Group 182"/>
            <p:cNvGrpSpPr>
              <a:grpSpLocks/>
            </p:cNvGrpSpPr>
            <p:nvPr/>
          </p:nvGrpSpPr>
          <p:grpSpPr bwMode="auto">
            <a:xfrm>
              <a:off x="3939" y="3278"/>
              <a:ext cx="1477" cy="366"/>
              <a:chOff x="2321" y="3718"/>
              <a:chExt cx="1477" cy="366"/>
            </a:xfrm>
          </p:grpSpPr>
          <p:sp>
            <p:nvSpPr>
              <p:cNvPr id="25630" name="Text Box 180"/>
              <p:cNvSpPr txBox="1">
                <a:spLocks noChangeArrowheads="1"/>
              </p:cNvSpPr>
              <p:nvPr/>
            </p:nvSpPr>
            <p:spPr bwMode="auto">
              <a:xfrm>
                <a:off x="2321" y="3767"/>
                <a:ext cx="1477" cy="231"/>
              </a:xfrm>
              <a:prstGeom prst="rect">
                <a:avLst/>
              </a:prstGeom>
              <a:noFill/>
              <a:ln w="9525">
                <a:noFill/>
                <a:miter lim="800000"/>
                <a:headEnd/>
                <a:tailEnd/>
              </a:ln>
            </p:spPr>
            <p:txBody>
              <a:bodyPr wrap="none">
                <a:spAutoFit/>
              </a:bodyPr>
              <a:lstStyle/>
              <a:p>
                <a:r>
                  <a:rPr lang="en-US" altLang="en-US" sz="1800" b="1" i="1">
                    <a:solidFill>
                      <a:srgbClr val="99CCFF"/>
                    </a:solidFill>
                    <a:latin typeface="Courier New" pitchFamily="49" charset="0"/>
                  </a:rPr>
                  <a:t>y</a:t>
                </a:r>
                <a:r>
                  <a:rPr lang="en-US" altLang="en-US" sz="1800" b="1" baseline="-25000">
                    <a:solidFill>
                      <a:srgbClr val="99CCFF"/>
                    </a:solidFill>
                    <a:latin typeface="Courier New" pitchFamily="49" charset="0"/>
                  </a:rPr>
                  <a:t>4</a:t>
                </a:r>
                <a:r>
                  <a:rPr lang="en-US" altLang="en-US" sz="1800" b="1">
                    <a:solidFill>
                      <a:srgbClr val="99CCFF"/>
                    </a:solidFill>
                    <a:latin typeface="Courier New" pitchFamily="49" charset="0"/>
                  </a:rPr>
                  <a:t> = -   sin 4</a:t>
                </a:r>
                <a:r>
                  <a:rPr lang="en-US" altLang="en-US" sz="1800" b="1">
                    <a:solidFill>
                      <a:srgbClr val="99CCFF"/>
                    </a:solidFill>
                    <a:latin typeface="Courier New" pitchFamily="49" charset="0"/>
                    <a:sym typeface="Symbol" pitchFamily="18" charset="2"/>
                  </a:rPr>
                  <a:t></a:t>
                </a:r>
                <a:r>
                  <a:rPr lang="en-US" altLang="en-US" sz="1800" b="1" i="1">
                    <a:solidFill>
                      <a:srgbClr val="99CCFF"/>
                    </a:solidFill>
                    <a:latin typeface="Courier New" pitchFamily="49" charset="0"/>
                    <a:sym typeface="Symbol" pitchFamily="18" charset="2"/>
                  </a:rPr>
                  <a:t>t</a:t>
                </a:r>
              </a:p>
            </p:txBody>
          </p:sp>
          <p:sp>
            <p:nvSpPr>
              <p:cNvPr id="25631" name="Text Box 181"/>
              <p:cNvSpPr txBox="1">
                <a:spLocks noChangeArrowheads="1"/>
              </p:cNvSpPr>
              <p:nvPr/>
            </p:nvSpPr>
            <p:spPr bwMode="auto">
              <a:xfrm>
                <a:off x="2897" y="3718"/>
                <a:ext cx="263" cy="366"/>
              </a:xfrm>
              <a:prstGeom prst="rect">
                <a:avLst/>
              </a:prstGeom>
              <a:noFill/>
              <a:ln w="9525">
                <a:noFill/>
                <a:miter lim="800000"/>
                <a:headEnd/>
                <a:tailEnd/>
              </a:ln>
            </p:spPr>
            <p:txBody>
              <a:bodyPr wrap="none">
                <a:spAutoFit/>
              </a:bodyPr>
              <a:lstStyle/>
              <a:p>
                <a:pPr algn="ctr"/>
                <a:r>
                  <a:rPr lang="en-US" altLang="en-US" sz="1600" b="1" u="sng">
                    <a:solidFill>
                      <a:srgbClr val="99CCFF"/>
                    </a:solidFill>
                    <a:latin typeface="Courier New" pitchFamily="49" charset="0"/>
                  </a:rPr>
                  <a:t>1</a:t>
                </a:r>
              </a:p>
              <a:p>
                <a:pPr algn="ctr"/>
                <a:r>
                  <a:rPr lang="en-US" altLang="en-US" sz="1600" b="1">
                    <a:solidFill>
                      <a:srgbClr val="99CCFF"/>
                    </a:solidFill>
                    <a:latin typeface="Courier New" pitchFamily="49" charset="0"/>
                  </a:rPr>
                  <a:t>4</a:t>
                </a:r>
                <a:r>
                  <a:rPr lang="en-US" altLang="en-US" sz="1600" b="1">
                    <a:solidFill>
                      <a:srgbClr val="99CCFF"/>
                    </a:solidFill>
                    <a:latin typeface="Courier New" pitchFamily="49" charset="0"/>
                    <a:sym typeface="Symbol" pitchFamily="18" charset="2"/>
                  </a:rPr>
                  <a:t></a:t>
                </a:r>
              </a:p>
            </p:txBody>
          </p:sp>
        </p:grpSp>
        <p:sp>
          <p:nvSpPr>
            <p:cNvPr id="25629" name="Freeform 241"/>
            <p:cNvSpPr>
              <a:spLocks/>
            </p:cNvSpPr>
            <p:nvPr/>
          </p:nvSpPr>
          <p:spPr bwMode="auto">
            <a:xfrm>
              <a:off x="4349" y="2771"/>
              <a:ext cx="274" cy="507"/>
            </a:xfrm>
            <a:custGeom>
              <a:avLst/>
              <a:gdLst>
                <a:gd name="T0" fmla="*/ 0 w 274"/>
                <a:gd name="T1" fmla="*/ 0 h 658"/>
                <a:gd name="T2" fmla="*/ 130 w 274"/>
                <a:gd name="T3" fmla="*/ 0 h 658"/>
                <a:gd name="T4" fmla="*/ 274 w 274"/>
                <a:gd name="T5" fmla="*/ 49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p:spPr>
          <p:txBody>
            <a:bodyPr/>
            <a:lstStyle/>
            <a:p>
              <a:endParaRPr lang="en-US"/>
            </a:p>
          </p:txBody>
        </p:sp>
      </p:grpSp>
      <p:sp>
        <p:nvSpPr>
          <p:cNvPr id="138516" name="Freeform 276"/>
          <p:cNvSpPr>
            <a:spLocks/>
          </p:cNvSpPr>
          <p:nvPr/>
        </p:nvSpPr>
        <p:spPr bwMode="auto">
          <a:xfrm>
            <a:off x="887413" y="4564063"/>
            <a:ext cx="6683375" cy="322262"/>
          </a:xfrm>
          <a:custGeom>
            <a:avLst/>
            <a:gdLst>
              <a:gd name="T0" fmla="*/ 0 w 4210"/>
              <a:gd name="T1" fmla="*/ 2147483647 h 203"/>
              <a:gd name="T2" fmla="*/ 2147483647 w 4210"/>
              <a:gd name="T3" fmla="*/ 2147483647 h 203"/>
              <a:gd name="T4" fmla="*/ 2147483647 w 4210"/>
              <a:gd name="T5" fmla="*/ 2147483647 h 203"/>
              <a:gd name="T6" fmla="*/ 2147483647 w 4210"/>
              <a:gd name="T7" fmla="*/ 2147483647 h 203"/>
              <a:gd name="T8" fmla="*/ 2147483647 w 4210"/>
              <a:gd name="T9" fmla="*/ 2147483647 h 203"/>
              <a:gd name="T10" fmla="*/ 2147483647 w 4210"/>
              <a:gd name="T11" fmla="*/ 2147483647 h 203"/>
              <a:gd name="T12" fmla="*/ 2147483647 w 4210"/>
              <a:gd name="T13" fmla="*/ 2147483647 h 203"/>
              <a:gd name="T14" fmla="*/ 2147483647 w 4210"/>
              <a:gd name="T15" fmla="*/ 2147483647 h 203"/>
              <a:gd name="T16" fmla="*/ 2147483647 w 4210"/>
              <a:gd name="T17" fmla="*/ 2147483647 h 203"/>
              <a:gd name="T18" fmla="*/ 2147483647 w 4210"/>
              <a:gd name="T19" fmla="*/ 2147483647 h 203"/>
              <a:gd name="T20" fmla="*/ 2147483647 w 4210"/>
              <a:gd name="T21" fmla="*/ 2147483647 h 203"/>
              <a:gd name="T22" fmla="*/ 2147483647 w 4210"/>
              <a:gd name="T23" fmla="*/ 2147483647 h 203"/>
              <a:gd name="T24" fmla="*/ 2147483647 w 4210"/>
              <a:gd name="T25" fmla="*/ 2147483647 h 203"/>
              <a:gd name="T26" fmla="*/ 2147483647 w 4210"/>
              <a:gd name="T27" fmla="*/ 2147483647 h 203"/>
              <a:gd name="T28" fmla="*/ 2147483647 w 4210"/>
              <a:gd name="T29" fmla="*/ 2147483647 h 203"/>
              <a:gd name="T30" fmla="*/ 2147483647 w 4210"/>
              <a:gd name="T31" fmla="*/ 2147483647 h 203"/>
              <a:gd name="T32" fmla="*/ 2147483647 w 4210"/>
              <a:gd name="T33" fmla="*/ 2147483647 h 203"/>
              <a:gd name="T34" fmla="*/ 2147483647 w 4210"/>
              <a:gd name="T35" fmla="*/ 2147483647 h 203"/>
              <a:gd name="T36" fmla="*/ 2147483647 w 4210"/>
              <a:gd name="T37" fmla="*/ 2147483647 h 203"/>
              <a:gd name="T38" fmla="*/ 2147483647 w 4210"/>
              <a:gd name="T39" fmla="*/ 2147483647 h 203"/>
              <a:gd name="T40" fmla="*/ 2147483647 w 4210"/>
              <a:gd name="T41" fmla="*/ 2147483647 h 203"/>
              <a:gd name="T42" fmla="*/ 2147483647 w 4210"/>
              <a:gd name="T43" fmla="*/ 2147483647 h 203"/>
              <a:gd name="T44" fmla="*/ 2147483647 w 4210"/>
              <a:gd name="T45" fmla="*/ 2147483647 h 203"/>
              <a:gd name="T46" fmla="*/ 2147483647 w 4210"/>
              <a:gd name="T47" fmla="*/ 2147483647 h 203"/>
              <a:gd name="T48" fmla="*/ 2147483647 w 4210"/>
              <a:gd name="T49" fmla="*/ 2147483647 h 203"/>
              <a:gd name="T50" fmla="*/ 2147483647 w 4210"/>
              <a:gd name="T51" fmla="*/ 2147483647 h 203"/>
              <a:gd name="T52" fmla="*/ 2147483647 w 4210"/>
              <a:gd name="T53" fmla="*/ 2147483647 h 203"/>
              <a:gd name="T54" fmla="*/ 2147483647 w 4210"/>
              <a:gd name="T55" fmla="*/ 2147483647 h 203"/>
              <a:gd name="T56" fmla="*/ 2147483647 w 4210"/>
              <a:gd name="T57" fmla="*/ 2147483647 h 203"/>
              <a:gd name="T58" fmla="*/ 2147483647 w 4210"/>
              <a:gd name="T59" fmla="*/ 2147483647 h 203"/>
              <a:gd name="T60" fmla="*/ 2147483647 w 4210"/>
              <a:gd name="T61" fmla="*/ 2147483647 h 203"/>
              <a:gd name="T62" fmla="*/ 2147483647 w 4210"/>
              <a:gd name="T63" fmla="*/ 2147483647 h 203"/>
              <a:gd name="T64" fmla="*/ 2147483647 w 4210"/>
              <a:gd name="T65" fmla="*/ 2147483647 h 203"/>
              <a:gd name="T66" fmla="*/ 2147483647 w 4210"/>
              <a:gd name="T67" fmla="*/ 2147483647 h 203"/>
              <a:gd name="T68" fmla="*/ 2147483647 w 4210"/>
              <a:gd name="T69" fmla="*/ 2147483647 h 203"/>
              <a:gd name="T70" fmla="*/ 2147483647 w 4210"/>
              <a:gd name="T71" fmla="*/ 2147483647 h 203"/>
              <a:gd name="T72" fmla="*/ 2147483647 w 4210"/>
              <a:gd name="T73" fmla="*/ 2147483647 h 203"/>
              <a:gd name="T74" fmla="*/ 2147483647 w 4210"/>
              <a:gd name="T75" fmla="*/ 2147483647 h 203"/>
              <a:gd name="T76" fmla="*/ 2147483647 w 4210"/>
              <a:gd name="T77" fmla="*/ 2147483647 h 203"/>
              <a:gd name="T78" fmla="*/ 2147483647 w 4210"/>
              <a:gd name="T79" fmla="*/ 2147483647 h 203"/>
              <a:gd name="T80" fmla="*/ 2147483647 w 4210"/>
              <a:gd name="T81" fmla="*/ 2147483647 h 2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10"/>
              <a:gd name="T124" fmla="*/ 0 h 203"/>
              <a:gd name="T125" fmla="*/ 4210 w 4210"/>
              <a:gd name="T126" fmla="*/ 203 h 2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10" h="203">
                <a:moveTo>
                  <a:pt x="0" y="98"/>
                </a:moveTo>
                <a:cubicBezTo>
                  <a:pt x="30" y="149"/>
                  <a:pt x="61" y="201"/>
                  <a:pt x="96" y="201"/>
                </a:cubicBezTo>
                <a:cubicBezTo>
                  <a:pt x="131" y="201"/>
                  <a:pt x="177" y="131"/>
                  <a:pt x="212" y="98"/>
                </a:cubicBezTo>
                <a:cubicBezTo>
                  <a:pt x="247" y="65"/>
                  <a:pt x="275" y="2"/>
                  <a:pt x="308" y="2"/>
                </a:cubicBezTo>
                <a:cubicBezTo>
                  <a:pt x="341" y="2"/>
                  <a:pt x="376" y="65"/>
                  <a:pt x="411" y="98"/>
                </a:cubicBezTo>
                <a:cubicBezTo>
                  <a:pt x="446" y="131"/>
                  <a:pt x="483" y="201"/>
                  <a:pt x="521" y="201"/>
                </a:cubicBezTo>
                <a:cubicBezTo>
                  <a:pt x="559" y="201"/>
                  <a:pt x="601" y="131"/>
                  <a:pt x="638" y="98"/>
                </a:cubicBezTo>
                <a:cubicBezTo>
                  <a:pt x="675" y="65"/>
                  <a:pt x="707" y="2"/>
                  <a:pt x="740" y="2"/>
                </a:cubicBezTo>
                <a:cubicBezTo>
                  <a:pt x="773" y="2"/>
                  <a:pt x="802" y="65"/>
                  <a:pt x="836" y="98"/>
                </a:cubicBezTo>
                <a:cubicBezTo>
                  <a:pt x="870" y="131"/>
                  <a:pt x="909" y="201"/>
                  <a:pt x="946" y="201"/>
                </a:cubicBezTo>
                <a:cubicBezTo>
                  <a:pt x="983" y="201"/>
                  <a:pt x="1021" y="131"/>
                  <a:pt x="1056" y="98"/>
                </a:cubicBezTo>
                <a:cubicBezTo>
                  <a:pt x="1091" y="65"/>
                  <a:pt x="1126" y="3"/>
                  <a:pt x="1159" y="2"/>
                </a:cubicBezTo>
                <a:cubicBezTo>
                  <a:pt x="1192" y="1"/>
                  <a:pt x="1222" y="58"/>
                  <a:pt x="1255" y="91"/>
                </a:cubicBezTo>
                <a:cubicBezTo>
                  <a:pt x="1288" y="124"/>
                  <a:pt x="1322" y="200"/>
                  <a:pt x="1358" y="201"/>
                </a:cubicBezTo>
                <a:cubicBezTo>
                  <a:pt x="1394" y="202"/>
                  <a:pt x="1437" y="131"/>
                  <a:pt x="1474" y="98"/>
                </a:cubicBezTo>
                <a:cubicBezTo>
                  <a:pt x="1511" y="65"/>
                  <a:pt x="1543" y="2"/>
                  <a:pt x="1577" y="2"/>
                </a:cubicBezTo>
                <a:cubicBezTo>
                  <a:pt x="1611" y="2"/>
                  <a:pt x="1645" y="65"/>
                  <a:pt x="1680" y="98"/>
                </a:cubicBezTo>
                <a:cubicBezTo>
                  <a:pt x="1715" y="131"/>
                  <a:pt x="1754" y="200"/>
                  <a:pt x="1790" y="201"/>
                </a:cubicBezTo>
                <a:cubicBezTo>
                  <a:pt x="1826" y="202"/>
                  <a:pt x="1864" y="137"/>
                  <a:pt x="1899" y="105"/>
                </a:cubicBezTo>
                <a:cubicBezTo>
                  <a:pt x="1934" y="73"/>
                  <a:pt x="1969" y="9"/>
                  <a:pt x="2002" y="9"/>
                </a:cubicBezTo>
                <a:cubicBezTo>
                  <a:pt x="2035" y="9"/>
                  <a:pt x="2064" y="73"/>
                  <a:pt x="2098" y="105"/>
                </a:cubicBezTo>
                <a:cubicBezTo>
                  <a:pt x="2132" y="137"/>
                  <a:pt x="2171" y="203"/>
                  <a:pt x="2208" y="201"/>
                </a:cubicBezTo>
                <a:cubicBezTo>
                  <a:pt x="2245" y="199"/>
                  <a:pt x="2283" y="124"/>
                  <a:pt x="2318" y="91"/>
                </a:cubicBezTo>
                <a:cubicBezTo>
                  <a:pt x="2353" y="58"/>
                  <a:pt x="2386" y="1"/>
                  <a:pt x="2420" y="2"/>
                </a:cubicBezTo>
                <a:cubicBezTo>
                  <a:pt x="2454" y="3"/>
                  <a:pt x="2489" y="65"/>
                  <a:pt x="2523" y="98"/>
                </a:cubicBezTo>
                <a:cubicBezTo>
                  <a:pt x="2557" y="131"/>
                  <a:pt x="2591" y="200"/>
                  <a:pt x="2626" y="201"/>
                </a:cubicBezTo>
                <a:cubicBezTo>
                  <a:pt x="2661" y="202"/>
                  <a:pt x="2701" y="138"/>
                  <a:pt x="2736" y="105"/>
                </a:cubicBezTo>
                <a:cubicBezTo>
                  <a:pt x="2771" y="72"/>
                  <a:pt x="2805" y="3"/>
                  <a:pt x="2839" y="2"/>
                </a:cubicBezTo>
                <a:cubicBezTo>
                  <a:pt x="2873" y="1"/>
                  <a:pt x="2907" y="65"/>
                  <a:pt x="2942" y="98"/>
                </a:cubicBezTo>
                <a:cubicBezTo>
                  <a:pt x="2977" y="131"/>
                  <a:pt x="3015" y="203"/>
                  <a:pt x="3051" y="201"/>
                </a:cubicBezTo>
                <a:cubicBezTo>
                  <a:pt x="3087" y="199"/>
                  <a:pt x="3124" y="117"/>
                  <a:pt x="3161" y="84"/>
                </a:cubicBezTo>
                <a:cubicBezTo>
                  <a:pt x="3198" y="51"/>
                  <a:pt x="3236" y="0"/>
                  <a:pt x="3271" y="2"/>
                </a:cubicBezTo>
                <a:cubicBezTo>
                  <a:pt x="3306" y="4"/>
                  <a:pt x="3341" y="65"/>
                  <a:pt x="3374" y="98"/>
                </a:cubicBezTo>
                <a:cubicBezTo>
                  <a:pt x="3407" y="131"/>
                  <a:pt x="3436" y="201"/>
                  <a:pt x="3470" y="201"/>
                </a:cubicBezTo>
                <a:cubicBezTo>
                  <a:pt x="3504" y="201"/>
                  <a:pt x="3544" y="131"/>
                  <a:pt x="3579" y="98"/>
                </a:cubicBezTo>
                <a:cubicBezTo>
                  <a:pt x="3614" y="65"/>
                  <a:pt x="3648" y="2"/>
                  <a:pt x="3682" y="2"/>
                </a:cubicBezTo>
                <a:cubicBezTo>
                  <a:pt x="3716" y="2"/>
                  <a:pt x="3750" y="65"/>
                  <a:pt x="3785" y="98"/>
                </a:cubicBezTo>
                <a:cubicBezTo>
                  <a:pt x="3820" y="131"/>
                  <a:pt x="3861" y="201"/>
                  <a:pt x="3895" y="201"/>
                </a:cubicBezTo>
                <a:cubicBezTo>
                  <a:pt x="3929" y="201"/>
                  <a:pt x="3956" y="131"/>
                  <a:pt x="3991" y="98"/>
                </a:cubicBezTo>
                <a:cubicBezTo>
                  <a:pt x="4026" y="65"/>
                  <a:pt x="4071" y="1"/>
                  <a:pt x="4107" y="2"/>
                </a:cubicBezTo>
                <a:cubicBezTo>
                  <a:pt x="4143" y="3"/>
                  <a:pt x="4176" y="54"/>
                  <a:pt x="4210" y="105"/>
                </a:cubicBezTo>
              </a:path>
            </a:pathLst>
          </a:custGeom>
          <a:noFill/>
          <a:ln w="19050" cmpd="sng">
            <a:solidFill>
              <a:schemeClr val="hlink"/>
            </a:solidFill>
            <a:round/>
            <a:headEnd/>
            <a:tailEnd/>
          </a:ln>
        </p:spPr>
        <p:txBody>
          <a:bodyPr/>
          <a:lstStyle/>
          <a:p>
            <a:endParaRPr lang="en-US"/>
          </a:p>
        </p:txBody>
      </p:sp>
      <p:grpSp>
        <p:nvGrpSpPr>
          <p:cNvPr id="16" name="Group 282"/>
          <p:cNvGrpSpPr>
            <a:grpSpLocks/>
          </p:cNvGrpSpPr>
          <p:nvPr/>
        </p:nvGrpSpPr>
        <p:grpSpPr bwMode="auto">
          <a:xfrm>
            <a:off x="4699000" y="3294063"/>
            <a:ext cx="2344738" cy="1273175"/>
            <a:chOff x="2416" y="1818"/>
            <a:chExt cx="1477" cy="802"/>
          </a:xfrm>
        </p:grpSpPr>
        <p:grpSp>
          <p:nvGrpSpPr>
            <p:cNvPr id="25624" name="Group 185"/>
            <p:cNvGrpSpPr>
              <a:grpSpLocks/>
            </p:cNvGrpSpPr>
            <p:nvPr/>
          </p:nvGrpSpPr>
          <p:grpSpPr bwMode="auto">
            <a:xfrm>
              <a:off x="2416" y="1818"/>
              <a:ext cx="1477" cy="366"/>
              <a:chOff x="2328" y="3718"/>
              <a:chExt cx="1477" cy="366"/>
            </a:xfrm>
          </p:grpSpPr>
          <p:sp>
            <p:nvSpPr>
              <p:cNvPr id="25626" name="Text Box 183"/>
              <p:cNvSpPr txBox="1">
                <a:spLocks noChangeArrowheads="1"/>
              </p:cNvSpPr>
              <p:nvPr/>
            </p:nvSpPr>
            <p:spPr bwMode="auto">
              <a:xfrm>
                <a:off x="2328" y="3774"/>
                <a:ext cx="1477" cy="231"/>
              </a:xfrm>
              <a:prstGeom prst="rect">
                <a:avLst/>
              </a:prstGeom>
              <a:noFill/>
              <a:ln w="9525">
                <a:noFill/>
                <a:miter lim="800000"/>
                <a:headEnd/>
                <a:tailEnd/>
              </a:ln>
            </p:spPr>
            <p:txBody>
              <a:bodyPr wrap="none">
                <a:spAutoFit/>
              </a:bodyPr>
              <a:lstStyle/>
              <a:p>
                <a:r>
                  <a:rPr lang="en-US" altLang="en-US" sz="1800" b="1" i="1">
                    <a:solidFill>
                      <a:schemeClr val="hlink"/>
                    </a:solidFill>
                    <a:latin typeface="Courier New" pitchFamily="49" charset="0"/>
                  </a:rPr>
                  <a:t>y</a:t>
                </a:r>
                <a:r>
                  <a:rPr lang="en-US" altLang="en-US" sz="1800" b="1" baseline="-25000">
                    <a:solidFill>
                      <a:schemeClr val="hlink"/>
                    </a:solidFill>
                    <a:latin typeface="Courier New" pitchFamily="49" charset="0"/>
                  </a:rPr>
                  <a:t>5</a:t>
                </a:r>
                <a:r>
                  <a:rPr lang="en-US" altLang="en-US" sz="1800" b="1">
                    <a:solidFill>
                      <a:schemeClr val="hlink"/>
                    </a:solidFill>
                    <a:latin typeface="Courier New" pitchFamily="49" charset="0"/>
                  </a:rPr>
                  <a:t> = -</a:t>
                </a:r>
                <a:r>
                  <a:rPr lang="en-US" altLang="en-US" sz="1800">
                    <a:solidFill>
                      <a:schemeClr val="hlink"/>
                    </a:solidFill>
                    <a:latin typeface="Courier New" pitchFamily="49" charset="0"/>
                  </a:rPr>
                  <a:t>   </a:t>
                </a:r>
                <a:r>
                  <a:rPr lang="en-US" altLang="en-US" sz="1800" b="1">
                    <a:solidFill>
                      <a:schemeClr val="hlink"/>
                    </a:solidFill>
                    <a:latin typeface="Courier New" pitchFamily="49" charset="0"/>
                  </a:rPr>
                  <a:t>sin 5</a:t>
                </a:r>
                <a:r>
                  <a:rPr lang="en-US" altLang="en-US" sz="1800" b="1">
                    <a:solidFill>
                      <a:schemeClr val="hlink"/>
                    </a:solidFill>
                    <a:latin typeface="Courier New" pitchFamily="49" charset="0"/>
                    <a:sym typeface="Symbol" pitchFamily="18" charset="2"/>
                  </a:rPr>
                  <a:t></a:t>
                </a:r>
                <a:r>
                  <a:rPr lang="en-US" altLang="en-US" sz="1800" b="1" i="1">
                    <a:solidFill>
                      <a:schemeClr val="hlink"/>
                    </a:solidFill>
                    <a:latin typeface="Courier New" pitchFamily="49" charset="0"/>
                    <a:sym typeface="Symbol" pitchFamily="18" charset="2"/>
                  </a:rPr>
                  <a:t>t</a:t>
                </a:r>
              </a:p>
            </p:txBody>
          </p:sp>
          <p:sp>
            <p:nvSpPr>
              <p:cNvPr id="25627" name="Text Box 184"/>
              <p:cNvSpPr txBox="1">
                <a:spLocks noChangeArrowheads="1"/>
              </p:cNvSpPr>
              <p:nvPr/>
            </p:nvSpPr>
            <p:spPr bwMode="auto">
              <a:xfrm>
                <a:off x="2897" y="3718"/>
                <a:ext cx="263" cy="366"/>
              </a:xfrm>
              <a:prstGeom prst="rect">
                <a:avLst/>
              </a:prstGeom>
              <a:noFill/>
              <a:ln w="9525">
                <a:noFill/>
                <a:miter lim="800000"/>
                <a:headEnd/>
                <a:tailEnd/>
              </a:ln>
            </p:spPr>
            <p:txBody>
              <a:bodyPr wrap="none">
                <a:spAutoFit/>
              </a:bodyPr>
              <a:lstStyle/>
              <a:p>
                <a:pPr algn="ctr"/>
                <a:r>
                  <a:rPr lang="en-US" altLang="en-US" sz="1600" b="1" u="sng">
                    <a:solidFill>
                      <a:schemeClr val="hlink"/>
                    </a:solidFill>
                    <a:latin typeface="Courier New" pitchFamily="49" charset="0"/>
                  </a:rPr>
                  <a:t>1</a:t>
                </a:r>
              </a:p>
              <a:p>
                <a:pPr algn="ctr"/>
                <a:r>
                  <a:rPr lang="en-US" altLang="en-US" sz="1600" b="1">
                    <a:solidFill>
                      <a:schemeClr val="hlink"/>
                    </a:solidFill>
                    <a:latin typeface="Courier New" pitchFamily="49" charset="0"/>
                  </a:rPr>
                  <a:t>5</a:t>
                </a:r>
                <a:r>
                  <a:rPr lang="en-US" altLang="en-US" sz="1600" b="1">
                    <a:solidFill>
                      <a:schemeClr val="hlink"/>
                    </a:solidFill>
                    <a:latin typeface="Courier New" pitchFamily="49" charset="0"/>
                    <a:sym typeface="Symbol" pitchFamily="18" charset="2"/>
                  </a:rPr>
                  <a:t></a:t>
                </a:r>
              </a:p>
            </p:txBody>
          </p:sp>
        </p:grpSp>
        <p:sp>
          <p:nvSpPr>
            <p:cNvPr id="25625" name="Freeform 281"/>
            <p:cNvSpPr>
              <a:spLocks/>
            </p:cNvSpPr>
            <p:nvPr/>
          </p:nvSpPr>
          <p:spPr bwMode="auto">
            <a:xfrm rot="10800000">
              <a:off x="2565" y="2113"/>
              <a:ext cx="274" cy="507"/>
            </a:xfrm>
            <a:custGeom>
              <a:avLst/>
              <a:gdLst>
                <a:gd name="T0" fmla="*/ 0 w 274"/>
                <a:gd name="T1" fmla="*/ 0 h 658"/>
                <a:gd name="T2" fmla="*/ 130 w 274"/>
                <a:gd name="T3" fmla="*/ 0 h 658"/>
                <a:gd name="T4" fmla="*/ 274 w 274"/>
                <a:gd name="T5" fmla="*/ 49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p:spPr>
          <p:txBody>
            <a:bodyPr/>
            <a:lstStyle/>
            <a:p>
              <a:endParaRPr lang="en-US"/>
            </a:p>
          </p:txBody>
        </p:sp>
      </p:grpSp>
      <p:sp>
        <p:nvSpPr>
          <p:cNvPr id="138525" name="Freeform 285"/>
          <p:cNvSpPr>
            <a:spLocks/>
          </p:cNvSpPr>
          <p:nvPr/>
        </p:nvSpPr>
        <p:spPr bwMode="auto">
          <a:xfrm>
            <a:off x="887413" y="3576638"/>
            <a:ext cx="6705600" cy="2274887"/>
          </a:xfrm>
          <a:custGeom>
            <a:avLst/>
            <a:gdLst>
              <a:gd name="T0" fmla="*/ 0 w 4224"/>
              <a:gd name="T1" fmla="*/ 2147483647 h 1433"/>
              <a:gd name="T2" fmla="*/ 2147483647 w 4224"/>
              <a:gd name="T3" fmla="*/ 0 h 1433"/>
              <a:gd name="T4" fmla="*/ 2147483647 w 4224"/>
              <a:gd name="T5" fmla="*/ 2147483647 h 1433"/>
              <a:gd name="T6" fmla="*/ 2147483647 w 4224"/>
              <a:gd name="T7" fmla="*/ 0 h 1433"/>
              <a:gd name="T8" fmla="*/ 2147483647 w 4224"/>
              <a:gd name="T9" fmla="*/ 2147483647 h 1433"/>
              <a:gd name="T10" fmla="*/ 0 60000 65536"/>
              <a:gd name="T11" fmla="*/ 0 60000 65536"/>
              <a:gd name="T12" fmla="*/ 0 60000 65536"/>
              <a:gd name="T13" fmla="*/ 0 60000 65536"/>
              <a:gd name="T14" fmla="*/ 0 60000 65536"/>
              <a:gd name="T15" fmla="*/ 0 w 4224"/>
              <a:gd name="T16" fmla="*/ 0 h 1433"/>
              <a:gd name="T17" fmla="*/ 4224 w 4224"/>
              <a:gd name="T18" fmla="*/ 1433 h 1433"/>
            </a:gdLst>
            <a:ahLst/>
            <a:cxnLst>
              <a:cxn ang="T10">
                <a:pos x="T0" y="T1"/>
              </a:cxn>
              <a:cxn ang="T11">
                <a:pos x="T2" y="T3"/>
              </a:cxn>
              <a:cxn ang="T12">
                <a:pos x="T4" y="T5"/>
              </a:cxn>
              <a:cxn ang="T13">
                <a:pos x="T6" y="T7"/>
              </a:cxn>
              <a:cxn ang="T14">
                <a:pos x="T8" y="T9"/>
              </a:cxn>
            </a:cxnLst>
            <a:rect l="T15" t="T16" r="T17" b="T18"/>
            <a:pathLst>
              <a:path w="4224" h="1433">
                <a:moveTo>
                  <a:pt x="0" y="1433"/>
                </a:moveTo>
                <a:lnTo>
                  <a:pt x="2105" y="0"/>
                </a:lnTo>
                <a:lnTo>
                  <a:pt x="2105" y="1433"/>
                </a:lnTo>
                <a:lnTo>
                  <a:pt x="4203" y="0"/>
                </a:lnTo>
                <a:lnTo>
                  <a:pt x="4224" y="1371"/>
                </a:lnTo>
              </a:path>
            </a:pathLst>
          </a:custGeom>
          <a:noFill/>
          <a:ln w="38100" cap="flat" cmpd="sng">
            <a:solidFill>
              <a:srgbClr val="FF0000"/>
            </a:solidFill>
            <a:prstDash val="dash"/>
            <a:round/>
            <a:headEnd/>
            <a:tailEnd/>
          </a:ln>
        </p:spPr>
        <p:txBody>
          <a:bodyPr/>
          <a:lstStyle/>
          <a:p>
            <a:endParaRPr lang="en-US"/>
          </a:p>
        </p:txBody>
      </p:sp>
      <p:sp>
        <p:nvSpPr>
          <p:cNvPr id="138553" name="Freeform 313"/>
          <p:cNvSpPr>
            <a:spLocks/>
          </p:cNvSpPr>
          <p:nvPr/>
        </p:nvSpPr>
        <p:spPr bwMode="auto">
          <a:xfrm>
            <a:off x="887413" y="3273425"/>
            <a:ext cx="7010400" cy="2746375"/>
          </a:xfrm>
          <a:custGeom>
            <a:avLst/>
            <a:gdLst>
              <a:gd name="T0" fmla="*/ 0 w 4416"/>
              <a:gd name="T1" fmla="*/ 2147483647 h 1730"/>
              <a:gd name="T2" fmla="*/ 2147483647 w 4416"/>
              <a:gd name="T3" fmla="*/ 2147483647 h 1730"/>
              <a:gd name="T4" fmla="*/ 2147483647 w 4416"/>
              <a:gd name="T5" fmla="*/ 2147483647 h 1730"/>
              <a:gd name="T6" fmla="*/ 2147483647 w 4416"/>
              <a:gd name="T7" fmla="*/ 2147483647 h 1730"/>
              <a:gd name="T8" fmla="*/ 2147483647 w 4416"/>
              <a:gd name="T9" fmla="*/ 2147483647 h 1730"/>
              <a:gd name="T10" fmla="*/ 2147483647 w 4416"/>
              <a:gd name="T11" fmla="*/ 2147483647 h 1730"/>
              <a:gd name="T12" fmla="*/ 2147483647 w 4416"/>
              <a:gd name="T13" fmla="*/ 2147483647 h 1730"/>
              <a:gd name="T14" fmla="*/ 2147483647 w 4416"/>
              <a:gd name="T15" fmla="*/ 2147483647 h 1730"/>
              <a:gd name="T16" fmla="*/ 2147483647 w 4416"/>
              <a:gd name="T17" fmla="*/ 2147483647 h 1730"/>
              <a:gd name="T18" fmla="*/ 2147483647 w 4416"/>
              <a:gd name="T19" fmla="*/ 2147483647 h 1730"/>
              <a:gd name="T20" fmla="*/ 2147483647 w 4416"/>
              <a:gd name="T21" fmla="*/ 2147483647 h 1730"/>
              <a:gd name="T22" fmla="*/ 2147483647 w 4416"/>
              <a:gd name="T23" fmla="*/ 2147483647 h 1730"/>
              <a:gd name="T24" fmla="*/ 2147483647 w 4416"/>
              <a:gd name="T25" fmla="*/ 2147483647 h 1730"/>
              <a:gd name="T26" fmla="*/ 2147483647 w 4416"/>
              <a:gd name="T27" fmla="*/ 2147483647 h 1730"/>
              <a:gd name="T28" fmla="*/ 2147483647 w 4416"/>
              <a:gd name="T29" fmla="*/ 2147483647 h 1730"/>
              <a:gd name="T30" fmla="*/ 2147483647 w 4416"/>
              <a:gd name="T31" fmla="*/ 2147483647 h 1730"/>
              <a:gd name="T32" fmla="*/ 2147483647 w 4416"/>
              <a:gd name="T33" fmla="*/ 2147483647 h 1730"/>
              <a:gd name="T34" fmla="*/ 2147483647 w 4416"/>
              <a:gd name="T35" fmla="*/ 2147483647 h 1730"/>
              <a:gd name="T36" fmla="*/ 2147483647 w 4416"/>
              <a:gd name="T37" fmla="*/ 2147483647 h 1730"/>
              <a:gd name="T38" fmla="*/ 2147483647 w 4416"/>
              <a:gd name="T39" fmla="*/ 2147483647 h 1730"/>
              <a:gd name="T40" fmla="*/ 2147483647 w 4416"/>
              <a:gd name="T41" fmla="*/ 2147483647 h 1730"/>
              <a:gd name="T42" fmla="*/ 2147483647 w 4416"/>
              <a:gd name="T43" fmla="*/ 2147483647 h 17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16"/>
              <a:gd name="T67" fmla="*/ 0 h 1730"/>
              <a:gd name="T68" fmla="*/ 4416 w 4416"/>
              <a:gd name="T69" fmla="*/ 1730 h 17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16" h="1730">
                <a:moveTo>
                  <a:pt x="0" y="911"/>
                </a:moveTo>
                <a:cubicBezTo>
                  <a:pt x="68" y="1240"/>
                  <a:pt x="136" y="1570"/>
                  <a:pt x="206" y="1618"/>
                </a:cubicBezTo>
                <a:cubicBezTo>
                  <a:pt x="276" y="1666"/>
                  <a:pt x="347" y="1255"/>
                  <a:pt x="418" y="1199"/>
                </a:cubicBezTo>
                <a:cubicBezTo>
                  <a:pt x="489" y="1143"/>
                  <a:pt x="561" y="1322"/>
                  <a:pt x="631" y="1282"/>
                </a:cubicBezTo>
                <a:cubicBezTo>
                  <a:pt x="701" y="1242"/>
                  <a:pt x="768" y="1007"/>
                  <a:pt x="836" y="959"/>
                </a:cubicBezTo>
                <a:cubicBezTo>
                  <a:pt x="904" y="911"/>
                  <a:pt x="971" y="1042"/>
                  <a:pt x="1042" y="994"/>
                </a:cubicBezTo>
                <a:cubicBezTo>
                  <a:pt x="1113" y="946"/>
                  <a:pt x="1191" y="717"/>
                  <a:pt x="1262" y="671"/>
                </a:cubicBezTo>
                <a:cubicBezTo>
                  <a:pt x="1333" y="625"/>
                  <a:pt x="1397" y="773"/>
                  <a:pt x="1467" y="719"/>
                </a:cubicBezTo>
                <a:cubicBezTo>
                  <a:pt x="1537" y="665"/>
                  <a:pt x="1610" y="390"/>
                  <a:pt x="1680" y="349"/>
                </a:cubicBezTo>
                <a:cubicBezTo>
                  <a:pt x="1750" y="308"/>
                  <a:pt x="1815" y="498"/>
                  <a:pt x="1886" y="472"/>
                </a:cubicBezTo>
                <a:cubicBezTo>
                  <a:pt x="1957" y="446"/>
                  <a:pt x="2035" y="9"/>
                  <a:pt x="2105" y="191"/>
                </a:cubicBezTo>
                <a:cubicBezTo>
                  <a:pt x="2175" y="373"/>
                  <a:pt x="2234" y="1396"/>
                  <a:pt x="2304" y="1563"/>
                </a:cubicBezTo>
                <a:cubicBezTo>
                  <a:pt x="2374" y="1730"/>
                  <a:pt x="2451" y="1240"/>
                  <a:pt x="2523" y="1192"/>
                </a:cubicBezTo>
                <a:cubicBezTo>
                  <a:pt x="2595" y="1144"/>
                  <a:pt x="2666" y="1315"/>
                  <a:pt x="2736" y="1275"/>
                </a:cubicBezTo>
                <a:cubicBezTo>
                  <a:pt x="2806" y="1235"/>
                  <a:pt x="2872" y="1001"/>
                  <a:pt x="2942" y="952"/>
                </a:cubicBezTo>
                <a:cubicBezTo>
                  <a:pt x="3012" y="903"/>
                  <a:pt x="3083" y="1028"/>
                  <a:pt x="3154" y="980"/>
                </a:cubicBezTo>
                <a:cubicBezTo>
                  <a:pt x="3225" y="932"/>
                  <a:pt x="3297" y="709"/>
                  <a:pt x="3367" y="664"/>
                </a:cubicBezTo>
                <a:cubicBezTo>
                  <a:pt x="3437" y="619"/>
                  <a:pt x="3502" y="765"/>
                  <a:pt x="3572" y="712"/>
                </a:cubicBezTo>
                <a:cubicBezTo>
                  <a:pt x="3642" y="659"/>
                  <a:pt x="3715" y="389"/>
                  <a:pt x="3785" y="349"/>
                </a:cubicBezTo>
                <a:cubicBezTo>
                  <a:pt x="3855" y="309"/>
                  <a:pt x="3923" y="498"/>
                  <a:pt x="3991" y="472"/>
                </a:cubicBezTo>
                <a:cubicBezTo>
                  <a:pt x="4059" y="446"/>
                  <a:pt x="4125" y="0"/>
                  <a:pt x="4196" y="191"/>
                </a:cubicBezTo>
                <a:cubicBezTo>
                  <a:pt x="4267" y="382"/>
                  <a:pt x="4370" y="1321"/>
                  <a:pt x="4416" y="1618"/>
                </a:cubicBezTo>
              </a:path>
            </a:pathLst>
          </a:custGeom>
          <a:noFill/>
          <a:ln w="57150" cmpd="sng">
            <a:solidFill>
              <a:srgbClr val="008000"/>
            </a:solidFill>
            <a:round/>
            <a:headEnd/>
            <a:tailEnd/>
          </a:ln>
        </p:spPr>
        <p:txBody>
          <a:bodyPr/>
          <a:lstStyle/>
          <a:p>
            <a:endParaRPr lang="en-US"/>
          </a:p>
        </p:txBody>
      </p:sp>
      <p:grpSp>
        <p:nvGrpSpPr>
          <p:cNvPr id="18" name="Group 317"/>
          <p:cNvGrpSpPr>
            <a:grpSpLocks/>
          </p:cNvGrpSpPr>
          <p:nvPr/>
        </p:nvGrpSpPr>
        <p:grpSpPr bwMode="auto">
          <a:xfrm>
            <a:off x="1860550" y="3062288"/>
            <a:ext cx="1411288" cy="933450"/>
            <a:chOff x="841" y="105"/>
            <a:chExt cx="889" cy="588"/>
          </a:xfrm>
        </p:grpSpPr>
        <p:sp>
          <p:nvSpPr>
            <p:cNvPr id="25621" name="Text Box 314"/>
            <p:cNvSpPr txBox="1">
              <a:spLocks noChangeArrowheads="1"/>
            </p:cNvSpPr>
            <p:nvPr/>
          </p:nvSpPr>
          <p:spPr bwMode="auto">
            <a:xfrm>
              <a:off x="841" y="167"/>
              <a:ext cx="889" cy="404"/>
            </a:xfrm>
            <a:prstGeom prst="rect">
              <a:avLst/>
            </a:prstGeom>
            <a:noFill/>
            <a:ln w="9525">
              <a:noFill/>
              <a:miter lim="800000"/>
              <a:headEnd/>
              <a:tailEnd/>
            </a:ln>
          </p:spPr>
          <p:txBody>
            <a:bodyPr wrap="none">
              <a:spAutoFit/>
            </a:bodyPr>
            <a:lstStyle/>
            <a:p>
              <a:r>
                <a:rPr lang="en-US" altLang="en-US" sz="1800" b="1" i="1">
                  <a:solidFill>
                    <a:srgbClr val="008000"/>
                  </a:solidFill>
                  <a:latin typeface="Courier New" pitchFamily="49" charset="0"/>
                </a:rPr>
                <a:t>y</a:t>
              </a:r>
              <a:r>
                <a:rPr lang="en-US" altLang="en-US" sz="1800" b="1">
                  <a:solidFill>
                    <a:srgbClr val="008000"/>
                  </a:solidFill>
                  <a:latin typeface="Courier New" pitchFamily="49" charset="0"/>
                </a:rPr>
                <a:t> =</a:t>
              </a:r>
              <a:r>
                <a:rPr lang="en-US" altLang="en-US" sz="1800">
                  <a:solidFill>
                    <a:srgbClr val="008000"/>
                  </a:solidFill>
                  <a:latin typeface="Courier New" pitchFamily="49" charset="0"/>
                </a:rPr>
                <a:t> </a:t>
              </a:r>
              <a:r>
                <a:rPr lang="en-US" altLang="en-US" sz="3600">
                  <a:solidFill>
                    <a:srgbClr val="008000"/>
                  </a:solidFill>
                  <a:latin typeface="Courier New" pitchFamily="49" charset="0"/>
                  <a:sym typeface="Symbol" pitchFamily="18" charset="2"/>
                </a:rPr>
                <a:t></a:t>
              </a:r>
              <a:r>
                <a:rPr lang="en-US" altLang="en-US">
                  <a:solidFill>
                    <a:srgbClr val="008000"/>
                  </a:solidFill>
                  <a:latin typeface="Courier New" pitchFamily="49" charset="0"/>
                  <a:sym typeface="Symbol" pitchFamily="18" charset="2"/>
                </a:rPr>
                <a:t> </a:t>
              </a:r>
              <a:r>
                <a:rPr lang="en-US" altLang="en-US" sz="1800" b="1" i="1">
                  <a:solidFill>
                    <a:srgbClr val="008000"/>
                  </a:solidFill>
                  <a:latin typeface="Courier New" pitchFamily="49" charset="0"/>
                  <a:sym typeface="Symbol" pitchFamily="18" charset="2"/>
                </a:rPr>
                <a:t>y</a:t>
              </a:r>
              <a:r>
                <a:rPr lang="en-US" altLang="en-US" sz="1800" b="1" baseline="-25000">
                  <a:solidFill>
                    <a:srgbClr val="008000"/>
                  </a:solidFill>
                  <a:latin typeface="Courier New" pitchFamily="49" charset="0"/>
                  <a:sym typeface="Symbol" pitchFamily="18" charset="2"/>
                </a:rPr>
                <a:t>n</a:t>
              </a:r>
              <a:endParaRPr lang="en-US" altLang="en-US" b="1">
                <a:solidFill>
                  <a:srgbClr val="008000"/>
                </a:solidFill>
                <a:latin typeface="Courier New" pitchFamily="49" charset="0"/>
                <a:sym typeface="Symbol" pitchFamily="18" charset="2"/>
              </a:endParaRPr>
            </a:p>
          </p:txBody>
        </p:sp>
        <p:sp>
          <p:nvSpPr>
            <p:cNvPr id="25622" name="Text Box 315"/>
            <p:cNvSpPr txBox="1">
              <a:spLocks noChangeArrowheads="1"/>
            </p:cNvSpPr>
            <p:nvPr/>
          </p:nvSpPr>
          <p:spPr bwMode="auto">
            <a:xfrm>
              <a:off x="1150" y="462"/>
              <a:ext cx="374" cy="231"/>
            </a:xfrm>
            <a:prstGeom prst="rect">
              <a:avLst/>
            </a:prstGeom>
            <a:noFill/>
            <a:ln w="9525">
              <a:noFill/>
              <a:miter lim="800000"/>
              <a:headEnd/>
              <a:tailEnd/>
            </a:ln>
          </p:spPr>
          <p:txBody>
            <a:bodyPr wrap="none">
              <a:spAutoFit/>
            </a:bodyPr>
            <a:lstStyle/>
            <a:p>
              <a:r>
                <a:rPr lang="en-US" altLang="en-US" sz="1800" b="1" i="1">
                  <a:solidFill>
                    <a:srgbClr val="008000"/>
                  </a:solidFill>
                  <a:latin typeface="Courier New" pitchFamily="49" charset="0"/>
                </a:rPr>
                <a:t>n</a:t>
              </a:r>
              <a:r>
                <a:rPr lang="en-US" altLang="en-US" sz="1800" b="1">
                  <a:solidFill>
                    <a:srgbClr val="008000"/>
                  </a:solidFill>
                  <a:latin typeface="Courier New" pitchFamily="49" charset="0"/>
                </a:rPr>
                <a:t>=1</a:t>
              </a:r>
              <a:endParaRPr lang="en-US" altLang="en-US" b="1">
                <a:solidFill>
                  <a:srgbClr val="008000"/>
                </a:solidFill>
                <a:latin typeface="Courier New" pitchFamily="49" charset="0"/>
                <a:sym typeface="Symbol" pitchFamily="18" charset="2"/>
              </a:endParaRPr>
            </a:p>
          </p:txBody>
        </p:sp>
        <p:sp>
          <p:nvSpPr>
            <p:cNvPr id="25623" name="Text Box 316"/>
            <p:cNvSpPr txBox="1">
              <a:spLocks noChangeArrowheads="1"/>
            </p:cNvSpPr>
            <p:nvPr/>
          </p:nvSpPr>
          <p:spPr bwMode="auto">
            <a:xfrm>
              <a:off x="1233" y="105"/>
              <a:ext cx="202" cy="231"/>
            </a:xfrm>
            <a:prstGeom prst="rect">
              <a:avLst/>
            </a:prstGeom>
            <a:noFill/>
            <a:ln w="9525">
              <a:noFill/>
              <a:miter lim="800000"/>
              <a:headEnd/>
              <a:tailEnd/>
            </a:ln>
          </p:spPr>
          <p:txBody>
            <a:bodyPr wrap="none">
              <a:spAutoFit/>
            </a:bodyPr>
            <a:lstStyle/>
            <a:p>
              <a:r>
                <a:rPr lang="en-US" altLang="en-US" sz="1800" b="1">
                  <a:solidFill>
                    <a:srgbClr val="008000"/>
                  </a:solidFill>
                  <a:latin typeface="Courier New" pitchFamily="49" charset="0"/>
                </a:rPr>
                <a:t>5</a:t>
              </a:r>
              <a:endParaRPr lang="en-US" altLang="en-US" b="1">
                <a:solidFill>
                  <a:srgbClr val="008000"/>
                </a:solidFill>
                <a:latin typeface="Courier New" pitchFamily="49" charset="0"/>
                <a:sym typeface="Symbol" pitchFamily="18" charset="2"/>
              </a:endParaRPr>
            </a:p>
          </p:txBody>
        </p:sp>
      </p:grpSp>
      <p:sp>
        <p:nvSpPr>
          <p:cNvPr id="911460" name="Line 100"/>
          <p:cNvSpPr>
            <a:spLocks noChangeShapeType="1"/>
          </p:cNvSpPr>
          <p:nvPr/>
        </p:nvSpPr>
        <p:spPr bwMode="auto">
          <a:xfrm>
            <a:off x="3297238" y="3609975"/>
            <a:ext cx="769937" cy="0"/>
          </a:xfrm>
          <a:prstGeom prst="line">
            <a:avLst/>
          </a:prstGeom>
          <a:noFill/>
          <a:ln w="9525">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364">
                                            <p:txEl>
                                              <p:pRg st="0" end="0"/>
                                            </p:txEl>
                                          </p:spTgt>
                                        </p:tgtEl>
                                        <p:attrNameLst>
                                          <p:attrName>style.visibility</p:attrName>
                                        </p:attrNameLst>
                                      </p:cBhvr>
                                      <p:to>
                                        <p:strVal val="visible"/>
                                      </p:to>
                                    </p:set>
                                    <p:anim calcmode="lin" valueType="num">
                                      <p:cBhvr additive="base">
                                        <p:cTn id="7" dur="500" fill="hold"/>
                                        <p:tgtEl>
                                          <p:spTgt spid="911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8408"/>
                                        </p:tgtEl>
                                        <p:attrNameLst>
                                          <p:attrName>style.visibility</p:attrName>
                                        </p:attrNameLst>
                                      </p:cBhvr>
                                      <p:to>
                                        <p:strVal val="visible"/>
                                      </p:to>
                                    </p:set>
                                    <p:animEffect transition="in" filter="wipe(left)">
                                      <p:cBhvr>
                                        <p:cTn id="23" dur="1000"/>
                                        <p:tgtEl>
                                          <p:spTgt spid="138408"/>
                                        </p:tgtEl>
                                      </p:cBhvr>
                                    </p:animEffect>
                                  </p:childTnLst>
                                  <p:subTnLst>
                                    <p:audio>
                                      <p:cMediaNode>
                                        <p:cTn display="0" masterRel="sameClick">
                                          <p:stCondLst>
                                            <p:cond evt="begin" delay="0">
                                              <p:tn val="21"/>
                                            </p:cond>
                                          </p:stCondLst>
                                          <p:endCondLst>
                                            <p:cond evt="onStopAudio" delay="0">
                                              <p:tgtEl>
                                                <p:sldTgt/>
                                              </p:tgtEl>
                                            </p:cond>
                                          </p:endCondLst>
                                        </p:cTn>
                                        <p:tgtEl>
                                          <p:sndTgt r:embed="rId5" name="voltag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6" name="suction.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8436"/>
                                        </p:tgtEl>
                                        <p:attrNameLst>
                                          <p:attrName>style.visibility</p:attrName>
                                        </p:attrNameLst>
                                      </p:cBhvr>
                                      <p:to>
                                        <p:strVal val="visible"/>
                                      </p:to>
                                    </p:set>
                                    <p:animEffect transition="in" filter="wipe(left)">
                                      <p:cBhvr>
                                        <p:cTn id="34" dur="1000"/>
                                        <p:tgtEl>
                                          <p:spTgt spid="138436"/>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suction.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8457"/>
                                        </p:tgtEl>
                                        <p:attrNameLst>
                                          <p:attrName>style.visibility</p:attrName>
                                        </p:attrNameLst>
                                      </p:cBhvr>
                                      <p:to>
                                        <p:strVal val="visible"/>
                                      </p:to>
                                    </p:set>
                                    <p:animEffect transition="in" filter="wipe(left)">
                                      <p:cBhvr>
                                        <p:cTn id="45" dur="1000"/>
                                        <p:tgtEl>
                                          <p:spTgt spid="138457"/>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6" name="suction.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8476"/>
                                        </p:tgtEl>
                                        <p:attrNameLst>
                                          <p:attrName>style.visibility</p:attrName>
                                        </p:attrNameLst>
                                      </p:cBhvr>
                                      <p:to>
                                        <p:strVal val="visible"/>
                                      </p:to>
                                    </p:set>
                                    <p:animEffect transition="in" filter="wipe(left)">
                                      <p:cBhvr>
                                        <p:cTn id="56" dur="1000"/>
                                        <p:tgtEl>
                                          <p:spTgt spid="138476"/>
                                        </p:tgtEl>
                                      </p:cBhvr>
                                    </p:animEffect>
                                  </p:childTnLst>
                                  <p:subTnLst>
                                    <p:audio>
                                      <p:cMediaNode>
                                        <p:cTn display="0" masterRel="sameClick">
                                          <p:stCondLst>
                                            <p:cond evt="begin" delay="0">
                                              <p:tn val="54"/>
                                            </p:cond>
                                          </p:stCondLst>
                                          <p:endCondLst>
                                            <p:cond evt="onStopAudio" delay="0">
                                              <p:tgtEl>
                                                <p:sldTgt/>
                                              </p:tgtEl>
                                            </p:cond>
                                          </p:endCondLst>
                                        </p:cTn>
                                        <p:tgtEl>
                                          <p:sndTgt r:embed="rId5" name="voltag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6" name="suction.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8516"/>
                                        </p:tgtEl>
                                        <p:attrNameLst>
                                          <p:attrName>style.visibility</p:attrName>
                                        </p:attrNameLst>
                                      </p:cBhvr>
                                      <p:to>
                                        <p:strVal val="visible"/>
                                      </p:to>
                                    </p:set>
                                    <p:animEffect transition="in" filter="wipe(left)">
                                      <p:cBhvr>
                                        <p:cTn id="67" dur="1000"/>
                                        <p:tgtEl>
                                          <p:spTgt spid="138516"/>
                                        </p:tgtEl>
                                      </p:cBhvr>
                                    </p:animEffect>
                                  </p:childTnLst>
                                  <p:subTnLst>
                                    <p:audio>
                                      <p:cMediaNode>
                                        <p:cTn display="0" masterRel="sameClick">
                                          <p:stCondLst>
                                            <p:cond evt="begin" delay="0">
                                              <p:tn val="65"/>
                                            </p:cond>
                                          </p:stCondLst>
                                          <p:endCondLst>
                                            <p:cond evt="onStopAudio" delay="0">
                                              <p:tgtEl>
                                                <p:sldTgt/>
                                              </p:tgtEl>
                                            </p:cond>
                                          </p:endCondLst>
                                        </p:cTn>
                                        <p:tgtEl>
                                          <p:sndTgt r:embed="rId5" name="voltage.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1"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6" name="suction.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38553"/>
                                        </p:tgtEl>
                                        <p:attrNameLst>
                                          <p:attrName>style.visibility</p:attrName>
                                        </p:attrNameLst>
                                      </p:cBhvr>
                                      <p:to>
                                        <p:strVal val="visible"/>
                                      </p:to>
                                    </p:set>
                                    <p:animEffect transition="in" filter="wipe(left)">
                                      <p:cBhvr>
                                        <p:cTn id="78" dur="2000"/>
                                        <p:tgtEl>
                                          <p:spTgt spid="138553"/>
                                        </p:tgtEl>
                                      </p:cBhvr>
                                    </p:animEffect>
                                  </p:childTnLst>
                                  <p:subTnLst>
                                    <p:audio>
                                      <p:cMediaNode>
                                        <p:cTn display="0" masterRel="sameClick">
                                          <p:stCondLst>
                                            <p:cond evt="begin" delay="0">
                                              <p:tn val="76"/>
                                            </p:cond>
                                          </p:stCondLst>
                                          <p:endCondLst>
                                            <p:cond evt="onStopAudio" delay="0">
                                              <p:tgtEl>
                                                <p:sldTgt/>
                                              </p:tgtEl>
                                            </p:cond>
                                          </p:endCondLst>
                                        </p:cTn>
                                        <p:tgtEl>
                                          <p:sndTgt r:embed="rId7" name="drumroll.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1"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6" name="suction.wav"/>
                                        </p:tgtEl>
                                      </p:cMediaNode>
                                    </p:audio>
                                  </p:subTnLst>
                                </p:cTn>
                              </p:par>
                              <p:par>
                                <p:cTn id="85" presetID="2" presetClass="entr" presetSubtype="1" fill="hold" grpId="0" nodeType="withEffect">
                                  <p:stCondLst>
                                    <p:cond delay="0"/>
                                  </p:stCondLst>
                                  <p:childTnLst>
                                    <p:set>
                                      <p:cBhvr>
                                        <p:cTn id="86" dur="1" fill="hold">
                                          <p:stCondLst>
                                            <p:cond delay="0"/>
                                          </p:stCondLst>
                                        </p:cTn>
                                        <p:tgtEl>
                                          <p:spTgt spid="911460"/>
                                        </p:tgtEl>
                                        <p:attrNameLst>
                                          <p:attrName>style.visibility</p:attrName>
                                        </p:attrNameLst>
                                      </p:cBhvr>
                                      <p:to>
                                        <p:strVal val="visible"/>
                                      </p:to>
                                    </p:set>
                                    <p:anim calcmode="lin" valueType="num">
                                      <p:cBhvr additive="base">
                                        <p:cTn id="87" dur="500" fill="hold"/>
                                        <p:tgtEl>
                                          <p:spTgt spid="911460"/>
                                        </p:tgtEl>
                                        <p:attrNameLst>
                                          <p:attrName>ppt_x</p:attrName>
                                        </p:attrNameLst>
                                      </p:cBhvr>
                                      <p:tavLst>
                                        <p:tav tm="0">
                                          <p:val>
                                            <p:strVal val="#ppt_x"/>
                                          </p:val>
                                        </p:tav>
                                        <p:tav tm="100000">
                                          <p:val>
                                            <p:strVal val="#ppt_x"/>
                                          </p:val>
                                        </p:tav>
                                      </p:tavLst>
                                    </p:anim>
                                    <p:anim calcmode="lin" valueType="num">
                                      <p:cBhvr additive="base">
                                        <p:cTn id="88" dur="500" fill="hold"/>
                                        <p:tgtEl>
                                          <p:spTgt spid="911460"/>
                                        </p:tgtEl>
                                        <p:attrNameLst>
                                          <p:attrName>ppt_y</p:attrName>
                                        </p:attrNameLst>
                                      </p:cBhvr>
                                      <p:tavLst>
                                        <p:tav tm="0">
                                          <p:val>
                                            <p:strVal val="0-#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38525"/>
                                        </p:tgtEl>
                                        <p:attrNameLst>
                                          <p:attrName>style.visibility</p:attrName>
                                        </p:attrNameLst>
                                      </p:cBhvr>
                                      <p:to>
                                        <p:strVal val="visible"/>
                                      </p:to>
                                    </p:set>
                                    <p:animEffect transition="in" filter="wipe(left)">
                                      <p:cBhvr>
                                        <p:cTn id="93" dur="2000"/>
                                        <p:tgtEl>
                                          <p:spTgt spid="138525"/>
                                        </p:tgtEl>
                                      </p:cBhvr>
                                    </p:animEffect>
                                  </p:childTnLst>
                                  <p:subTnLst>
                                    <p:audio>
                                      <p:cMediaNode>
                                        <p:cTn display="0" masterRel="sameClick">
                                          <p:stCondLst>
                                            <p:cond evt="begin" delay="0">
                                              <p:tn val="91"/>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08" grpId="0" animBg="1"/>
      <p:bldP spid="138436" grpId="0" animBg="1"/>
      <p:bldP spid="138457" grpId="0" animBg="1"/>
      <p:bldP spid="138476" grpId="0" animBg="1"/>
      <p:bldP spid="138516" grpId="0" animBg="1"/>
      <p:bldP spid="138525" grpId="0" animBg="1"/>
      <p:bldP spid="138553" grpId="0" animBg="1"/>
      <p:bldP spid="9114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rPr>
              <a:t>Polarization</a:t>
            </a:r>
            <a:r>
              <a:rPr lang="en-US" altLang="en-US" dirty="0">
                <a:solidFill>
                  <a:srgbClr val="333399"/>
                </a:solidFill>
              </a:rPr>
              <a:t> </a:t>
            </a:r>
          </a:p>
          <a:p>
            <a:pPr>
              <a:spcBef>
                <a:spcPct val="15000"/>
              </a:spcBef>
            </a:pPr>
            <a:r>
              <a:rPr lang="en-US" altLang="en-US" dirty="0">
                <a:solidFill>
                  <a:srgbClr val="000000"/>
                </a:solidFill>
                <a:cs typeface="Times New Roman" pitchFamily="18" charset="0"/>
                <a:sym typeface="Symbol" pitchFamily="18" charset="2"/>
              </a:rPr>
              <a:t>I</a:t>
            </a:r>
            <a:r>
              <a:rPr lang="en-US" altLang="en-US" dirty="0">
                <a:solidFill>
                  <a:srgbClr val="000000"/>
                </a:solidFill>
                <a:cs typeface="Times New Roman" pitchFamily="18" charset="0"/>
              </a:rPr>
              <a:t>n </a:t>
            </a:r>
            <a:r>
              <a:rPr lang="en-US" altLang="en-US" b="1" dirty="0" smtClean="0">
                <a:solidFill>
                  <a:srgbClr val="000000"/>
                </a:solidFill>
                <a:cs typeface="Times New Roman" pitchFamily="18" charset="0"/>
              </a:rPr>
              <a:t>_______________ </a:t>
            </a:r>
            <a:r>
              <a:rPr lang="en-US" altLang="en-US" dirty="0" smtClean="0">
                <a:solidFill>
                  <a:srgbClr val="000000"/>
                </a:solidFill>
                <a:cs typeface="Times New Roman" pitchFamily="18" charset="0"/>
              </a:rPr>
              <a:t>the </a:t>
            </a:r>
            <a:r>
              <a:rPr lang="en-US" altLang="en-US" dirty="0">
                <a:solidFill>
                  <a:srgbClr val="000000"/>
                </a:solidFill>
                <a:cs typeface="Times New Roman" pitchFamily="18" charset="0"/>
              </a:rPr>
              <a:t>oscillations are      </a:t>
            </a:r>
            <a:r>
              <a:rPr lang="en-US" altLang="en-US" dirty="0" smtClean="0">
                <a:solidFill>
                  <a:srgbClr val="000000"/>
                </a:solidFill>
                <a:cs typeface="Times New Roman" pitchFamily="18" charset="0"/>
              </a:rPr>
              <a:t>_______________  </a:t>
            </a:r>
            <a:r>
              <a:rPr lang="en-US" altLang="en-US" dirty="0">
                <a:solidFill>
                  <a:srgbClr val="000000"/>
                </a:solidFill>
                <a:cs typeface="Times New Roman" pitchFamily="18" charset="0"/>
              </a:rPr>
              <a:t>to the direction of the propagation of the traveling wave.</a:t>
            </a:r>
          </a:p>
          <a:p>
            <a:pPr>
              <a:spcBef>
                <a:spcPct val="15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On the other hand, </a:t>
            </a:r>
            <a:r>
              <a:rPr lang="en-US" altLang="en-US" b="1" dirty="0" smtClean="0">
                <a:solidFill>
                  <a:srgbClr val="000000"/>
                </a:solidFill>
                <a:cs typeface="Times New Roman" pitchFamily="18" charset="0"/>
              </a:rPr>
              <a:t>________________		   </a:t>
            </a:r>
            <a:r>
              <a:rPr lang="en-US" altLang="en-US" dirty="0" smtClean="0">
                <a:solidFill>
                  <a:srgbClr val="000000"/>
                </a:solidFill>
                <a:cs typeface="Times New Roman" pitchFamily="18" charset="0"/>
              </a:rPr>
              <a:t>oscillate </a:t>
            </a:r>
            <a:r>
              <a:rPr lang="en-US" altLang="en-US" dirty="0">
                <a:solidFill>
                  <a:srgbClr val="000000"/>
                </a:solidFill>
                <a:cs typeface="Times New Roman" pitchFamily="18" charset="0"/>
              </a:rPr>
              <a:t>parallel to the direction of motion.	</a:t>
            </a:r>
          </a:p>
          <a:p>
            <a:pPr>
              <a:spcBef>
                <a:spcPct val="15000"/>
              </a:spcBef>
            </a:pPr>
            <a:r>
              <a:rPr lang="en-US" altLang="en-US" dirty="0" smtClean="0">
                <a:solidFill>
                  <a:srgbClr val="000000"/>
                </a:solidFill>
                <a:cs typeface="Times New Roman" pitchFamily="18" charset="0"/>
                <a:sym typeface="Symbol" pitchFamily="18" charset="2"/>
              </a:rPr>
              <a:t>________________ </a:t>
            </a:r>
            <a:r>
              <a:rPr lang="en-US" altLang="en-US" dirty="0" smtClean="0">
                <a:solidFill>
                  <a:srgbClr val="000000"/>
                </a:solidFill>
                <a:cs typeface="Times New Roman" pitchFamily="18" charset="0"/>
              </a:rPr>
              <a:t>can </a:t>
            </a:r>
            <a:r>
              <a:rPr lang="en-US" altLang="en-US" dirty="0">
                <a:solidFill>
                  <a:srgbClr val="000000"/>
                </a:solidFill>
                <a:cs typeface="Times New Roman" pitchFamily="18" charset="0"/>
              </a:rPr>
              <a:t>have </a:t>
            </a:r>
            <a:r>
              <a:rPr lang="en-US" altLang="en-US" dirty="0" smtClean="0">
                <a:solidFill>
                  <a:srgbClr val="000000"/>
                </a:solidFill>
                <a:cs typeface="Times New Roman" pitchFamily="18" charset="0"/>
              </a:rPr>
              <a:t>__________________          _____________, </a:t>
            </a:r>
            <a:r>
              <a:rPr lang="en-US" altLang="en-US" dirty="0">
                <a:solidFill>
                  <a:srgbClr val="000000"/>
                </a:solidFill>
                <a:cs typeface="Times New Roman" pitchFamily="18" charset="0"/>
              </a:rPr>
              <a:t>each of which is perpendicular to the propagation, whereas longitudinal can only have a single mode.</a:t>
            </a:r>
          </a:p>
          <a:p>
            <a:pPr>
              <a:spcBef>
                <a:spcPct val="15000"/>
              </a:spcBef>
            </a:pPr>
            <a:r>
              <a:rPr lang="en-US" altLang="en-US" dirty="0">
                <a:solidFill>
                  <a:srgbClr val="000000"/>
                </a:solidFill>
                <a:cs typeface="Times New Roman" pitchFamily="18" charset="0"/>
                <a:sym typeface="Symbol" pitchFamily="18" charset="2"/>
              </a:rPr>
              <a:t>Because of these allowed modes, </a:t>
            </a:r>
            <a:r>
              <a:rPr lang="en-US" altLang="en-US" dirty="0">
                <a:solidFill>
                  <a:srgbClr val="000000"/>
                </a:solidFill>
                <a:cs typeface="Times New Roman" pitchFamily="18" charset="0"/>
              </a:rPr>
              <a:t>the phenomenon of </a:t>
            </a:r>
            <a:r>
              <a:rPr lang="en-US" altLang="en-US" u="sng" dirty="0" smtClean="0">
                <a:solidFill>
                  <a:srgbClr val="000000"/>
                </a:solidFill>
                <a:cs typeface="Times New Roman" pitchFamily="18" charset="0"/>
              </a:rPr>
              <a:t>_________________________________________</a:t>
            </a:r>
            <a:r>
              <a:rPr lang="en-US" altLang="en-US" dirty="0" smtClean="0">
                <a:solidFill>
                  <a:srgbClr val="000000"/>
                </a:solidFill>
                <a:cs typeface="Times New Roman" pitchFamily="18" charset="0"/>
              </a:rPr>
              <a:t>.</a:t>
            </a:r>
            <a:endParaRPr lang="en-US" altLang="en-US" dirty="0">
              <a:solidFill>
                <a:srgbClr val="000000"/>
              </a:solidFill>
              <a:cs typeface="Times New Roman" pitchFamily="18" charset="0"/>
            </a:endParaRPr>
          </a:p>
          <a:p>
            <a:pPr>
              <a:spcBef>
                <a:spcPct val="15000"/>
              </a:spcBef>
            </a:pPr>
            <a:r>
              <a:rPr lang="en-US" altLang="en-US" dirty="0">
                <a:solidFill>
                  <a:srgbClr val="000000"/>
                </a:solidFill>
                <a:cs typeface="Times New Roman" pitchFamily="18" charset="0"/>
                <a:sym typeface="Symbol" pitchFamily="18" charset="2"/>
              </a:rPr>
              <a:t>In this subtopic we will consider only one transverse wave, namely </a:t>
            </a:r>
            <a:r>
              <a:rPr lang="en-US" altLang="en-US" i="1" dirty="0">
                <a:solidFill>
                  <a:srgbClr val="000000"/>
                </a:solidFill>
                <a:cs typeface="Times New Roman" pitchFamily="18" charset="0"/>
                <a:sym typeface="Symbol" pitchFamily="18" charset="2"/>
              </a:rPr>
              <a:t>electromagnetic waves</a:t>
            </a:r>
            <a:r>
              <a:rPr lang="en-US" altLang="en-US" dirty="0">
                <a:solidFill>
                  <a:srgbClr val="000000"/>
                </a:solidFill>
                <a:cs typeface="Times New Roman" pitchFamily="18" charset="0"/>
                <a:sym typeface="Symbol" pitchFamily="18" charset="2"/>
              </a:rPr>
              <a:t>, or </a:t>
            </a:r>
            <a:r>
              <a:rPr lang="en-US" altLang="en-US" i="1" dirty="0">
                <a:solidFill>
                  <a:srgbClr val="000000"/>
                </a:solidFill>
                <a:cs typeface="Times New Roman" pitchFamily="18" charset="0"/>
                <a:sym typeface="Symbol" pitchFamily="18" charset="2"/>
              </a:rPr>
              <a:t>light</a:t>
            </a:r>
            <a:r>
              <a:rPr lang="en-US" altLang="en-US" dirty="0">
                <a:solidFill>
                  <a:srgbClr val="000000"/>
                </a:solidFill>
                <a:cs typeface="Times New Roman" pitchFamily="18" charset="0"/>
                <a:sym typeface="Symbol" pitchFamily="18" charset="2"/>
              </a:rPr>
              <a:t>.</a:t>
            </a:r>
          </a:p>
        </p:txBody>
      </p:sp>
      <p:sp>
        <p:nvSpPr>
          <p:cNvPr id="2662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26631" name="Line 7"/>
          <p:cNvSpPr>
            <a:spLocks noChangeShapeType="1"/>
          </p:cNvSpPr>
          <p:nvPr/>
        </p:nvSpPr>
        <p:spPr bwMode="auto">
          <a:xfrm>
            <a:off x="5672138" y="752475"/>
            <a:ext cx="3429000" cy="1628775"/>
          </a:xfrm>
          <a:prstGeom prst="line">
            <a:avLst/>
          </a:prstGeom>
          <a:noFill/>
          <a:ln w="57150">
            <a:solidFill>
              <a:srgbClr val="800080"/>
            </a:solidFill>
            <a:round/>
            <a:headEnd/>
            <a:tailEnd type="triangle" w="med" len="med"/>
          </a:ln>
        </p:spPr>
        <p:txBody>
          <a:bodyPr/>
          <a:lstStyle/>
          <a:p>
            <a:endParaRPr lang="en-US"/>
          </a:p>
        </p:txBody>
      </p:sp>
      <p:sp>
        <p:nvSpPr>
          <p:cNvPr id="26632" name="Line 8"/>
          <p:cNvSpPr>
            <a:spLocks noChangeShapeType="1"/>
          </p:cNvSpPr>
          <p:nvPr/>
        </p:nvSpPr>
        <p:spPr bwMode="auto">
          <a:xfrm>
            <a:off x="6010275" y="287338"/>
            <a:ext cx="0" cy="1169987"/>
          </a:xfrm>
          <a:prstGeom prst="line">
            <a:avLst/>
          </a:prstGeom>
          <a:noFill/>
          <a:ln w="38100">
            <a:solidFill>
              <a:srgbClr val="FF0000"/>
            </a:solidFill>
            <a:round/>
            <a:headEnd type="arrow" w="med" len="med"/>
            <a:tailEnd type="arrow" w="med" len="med"/>
          </a:ln>
        </p:spPr>
        <p:txBody>
          <a:bodyPr/>
          <a:lstStyle/>
          <a:p>
            <a:endParaRPr lang="en-US"/>
          </a:p>
        </p:txBody>
      </p:sp>
      <p:sp>
        <p:nvSpPr>
          <p:cNvPr id="26633" name="Line 9"/>
          <p:cNvSpPr>
            <a:spLocks noChangeShapeType="1"/>
          </p:cNvSpPr>
          <p:nvPr/>
        </p:nvSpPr>
        <p:spPr bwMode="auto">
          <a:xfrm rot="4666492">
            <a:off x="6038057" y="272256"/>
            <a:ext cx="1588" cy="1241425"/>
          </a:xfrm>
          <a:prstGeom prst="line">
            <a:avLst/>
          </a:prstGeom>
          <a:noFill/>
          <a:ln w="38100">
            <a:solidFill>
              <a:srgbClr val="006600"/>
            </a:solidFill>
            <a:round/>
            <a:headEnd type="arrow" w="med" len="med"/>
            <a:tailEnd type="arrow" w="med" len="med"/>
          </a:ln>
        </p:spPr>
        <p:txBody>
          <a:bodyPr/>
          <a:lstStyle/>
          <a:p>
            <a:endParaRPr lang="en-US"/>
          </a:p>
        </p:txBody>
      </p:sp>
      <p:sp>
        <p:nvSpPr>
          <p:cNvPr id="26629" name="Freeform 5"/>
          <p:cNvSpPr>
            <a:spLocks/>
          </p:cNvSpPr>
          <p:nvPr/>
        </p:nvSpPr>
        <p:spPr bwMode="auto">
          <a:xfrm>
            <a:off x="5681663" y="241300"/>
            <a:ext cx="3044825" cy="2560638"/>
          </a:xfrm>
          <a:custGeom>
            <a:avLst/>
            <a:gdLst>
              <a:gd name="T0" fmla="*/ 0 w 1918"/>
              <a:gd name="T1" fmla="*/ 558800 h 1613"/>
              <a:gd name="T2" fmla="*/ 365125 w 1918"/>
              <a:gd name="T3" fmla="*/ 55563 h 1613"/>
              <a:gd name="T4" fmla="*/ 749300 w 1918"/>
              <a:gd name="T5" fmla="*/ 896938 h 1613"/>
              <a:gd name="T6" fmla="*/ 1150938 w 1918"/>
              <a:gd name="T7" fmla="*/ 1765300 h 1613"/>
              <a:gd name="T8" fmla="*/ 1498600 w 1918"/>
              <a:gd name="T9" fmla="*/ 1252538 h 1613"/>
              <a:gd name="T10" fmla="*/ 1819275 w 1918"/>
              <a:gd name="T11" fmla="*/ 722313 h 1613"/>
              <a:gd name="T12" fmla="*/ 2257425 w 1918"/>
              <a:gd name="T13" fmla="*/ 1590675 h 1613"/>
              <a:gd name="T14" fmla="*/ 2697163 w 1918"/>
              <a:gd name="T15" fmla="*/ 2497138 h 1613"/>
              <a:gd name="T16" fmla="*/ 3044825 w 1918"/>
              <a:gd name="T17" fmla="*/ 1966913 h 16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8"/>
              <a:gd name="T28" fmla="*/ 0 h 1613"/>
              <a:gd name="T29" fmla="*/ 1918 w 1918"/>
              <a:gd name="T30" fmla="*/ 1613 h 16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8" h="1613">
                <a:moveTo>
                  <a:pt x="0" y="352"/>
                </a:moveTo>
                <a:cubicBezTo>
                  <a:pt x="75" y="176"/>
                  <a:pt x="151" y="0"/>
                  <a:pt x="230" y="35"/>
                </a:cubicBezTo>
                <a:cubicBezTo>
                  <a:pt x="309" y="70"/>
                  <a:pt x="390" y="385"/>
                  <a:pt x="472" y="565"/>
                </a:cubicBezTo>
                <a:cubicBezTo>
                  <a:pt x="554" y="745"/>
                  <a:pt x="646" y="1075"/>
                  <a:pt x="725" y="1112"/>
                </a:cubicBezTo>
                <a:cubicBezTo>
                  <a:pt x="804" y="1149"/>
                  <a:pt x="874" y="898"/>
                  <a:pt x="944" y="789"/>
                </a:cubicBezTo>
                <a:cubicBezTo>
                  <a:pt x="1014" y="680"/>
                  <a:pt x="1066" y="420"/>
                  <a:pt x="1146" y="455"/>
                </a:cubicBezTo>
                <a:cubicBezTo>
                  <a:pt x="1226" y="490"/>
                  <a:pt x="1330" y="816"/>
                  <a:pt x="1422" y="1002"/>
                </a:cubicBezTo>
                <a:cubicBezTo>
                  <a:pt x="1514" y="1188"/>
                  <a:pt x="1616" y="1533"/>
                  <a:pt x="1699" y="1573"/>
                </a:cubicBezTo>
                <a:cubicBezTo>
                  <a:pt x="1782" y="1613"/>
                  <a:pt x="1850" y="1426"/>
                  <a:pt x="1918" y="1239"/>
                </a:cubicBezTo>
              </a:path>
            </a:pathLst>
          </a:custGeom>
          <a:noFill/>
          <a:ln w="28575" cmpd="sng">
            <a:solidFill>
              <a:srgbClr val="FF3300"/>
            </a:solidFill>
            <a:round/>
            <a:headEnd/>
            <a:tailEnd/>
          </a:ln>
        </p:spPr>
        <p:txBody>
          <a:bodyPr/>
          <a:lstStyle/>
          <a:p>
            <a:endParaRPr lang="en-US"/>
          </a:p>
        </p:txBody>
      </p:sp>
      <p:sp>
        <p:nvSpPr>
          <p:cNvPr id="26630" name="Freeform 6"/>
          <p:cNvSpPr>
            <a:spLocks/>
          </p:cNvSpPr>
          <p:nvPr/>
        </p:nvSpPr>
        <p:spPr bwMode="auto">
          <a:xfrm>
            <a:off x="5681663" y="693738"/>
            <a:ext cx="3054350" cy="1603375"/>
          </a:xfrm>
          <a:custGeom>
            <a:avLst/>
            <a:gdLst>
              <a:gd name="T0" fmla="*/ 0 w 1924"/>
              <a:gd name="T1" fmla="*/ 96838 h 1010"/>
              <a:gd name="T2" fmla="*/ 941388 w 1924"/>
              <a:gd name="T3" fmla="*/ 50800 h 1010"/>
              <a:gd name="T4" fmla="*/ 730250 w 1924"/>
              <a:gd name="T5" fmla="*/ 398463 h 1010"/>
              <a:gd name="T6" fmla="*/ 520700 w 1924"/>
              <a:gd name="T7" fmla="*/ 792163 h 1010"/>
              <a:gd name="T8" fmla="*/ 1498600 w 1924"/>
              <a:gd name="T9" fmla="*/ 792163 h 1010"/>
              <a:gd name="T10" fmla="*/ 2478088 w 1924"/>
              <a:gd name="T11" fmla="*/ 782638 h 1010"/>
              <a:gd name="T12" fmla="*/ 2276475 w 1924"/>
              <a:gd name="T13" fmla="*/ 1138238 h 1010"/>
              <a:gd name="T14" fmla="*/ 2057400 w 1924"/>
              <a:gd name="T15" fmla="*/ 1541463 h 1010"/>
              <a:gd name="T16" fmla="*/ 3054350 w 1924"/>
              <a:gd name="T17" fmla="*/ 1514475 h 10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4"/>
              <a:gd name="T28" fmla="*/ 0 h 1010"/>
              <a:gd name="T29" fmla="*/ 1924 w 1924"/>
              <a:gd name="T30" fmla="*/ 1010 h 10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4" h="1010">
                <a:moveTo>
                  <a:pt x="0" y="61"/>
                </a:moveTo>
                <a:cubicBezTo>
                  <a:pt x="99" y="56"/>
                  <a:pt x="516" y="0"/>
                  <a:pt x="593" y="32"/>
                </a:cubicBezTo>
                <a:cubicBezTo>
                  <a:pt x="670" y="64"/>
                  <a:pt x="504" y="173"/>
                  <a:pt x="460" y="251"/>
                </a:cubicBezTo>
                <a:cubicBezTo>
                  <a:pt x="416" y="329"/>
                  <a:pt x="247" y="458"/>
                  <a:pt x="328" y="499"/>
                </a:cubicBezTo>
                <a:cubicBezTo>
                  <a:pt x="409" y="540"/>
                  <a:pt x="739" y="500"/>
                  <a:pt x="944" y="499"/>
                </a:cubicBezTo>
                <a:cubicBezTo>
                  <a:pt x="1149" y="498"/>
                  <a:pt x="1479" y="457"/>
                  <a:pt x="1561" y="493"/>
                </a:cubicBezTo>
                <a:cubicBezTo>
                  <a:pt x="1643" y="529"/>
                  <a:pt x="1478" y="637"/>
                  <a:pt x="1434" y="717"/>
                </a:cubicBezTo>
                <a:cubicBezTo>
                  <a:pt x="1390" y="797"/>
                  <a:pt x="1214" y="932"/>
                  <a:pt x="1296" y="971"/>
                </a:cubicBezTo>
                <a:cubicBezTo>
                  <a:pt x="1378" y="1010"/>
                  <a:pt x="1652" y="982"/>
                  <a:pt x="1924" y="954"/>
                </a:cubicBezTo>
              </a:path>
            </a:pathLst>
          </a:custGeom>
          <a:noFill/>
          <a:ln w="28575" cmpd="sng">
            <a:solidFill>
              <a:srgbClr val="006600"/>
            </a:solidFill>
            <a:round/>
            <a:headEnd/>
            <a:tailEnd/>
          </a:ln>
        </p:spPr>
        <p:txBody>
          <a:bodyPr/>
          <a:lstStyle/>
          <a:p>
            <a:endParaRPr lang="en-US"/>
          </a:p>
        </p:txBody>
      </p:sp>
      <p:sp>
        <p:nvSpPr>
          <p:cNvPr id="26634" name="Line 10"/>
          <p:cNvSpPr>
            <a:spLocks noChangeShapeType="1"/>
          </p:cNvSpPr>
          <p:nvPr/>
        </p:nvSpPr>
        <p:spPr bwMode="auto">
          <a:xfrm>
            <a:off x="5676900" y="2717800"/>
            <a:ext cx="3429000" cy="1628775"/>
          </a:xfrm>
          <a:prstGeom prst="line">
            <a:avLst/>
          </a:prstGeom>
          <a:noFill/>
          <a:ln w="57150">
            <a:solidFill>
              <a:srgbClr val="800080"/>
            </a:solidFill>
            <a:round/>
            <a:headEnd/>
            <a:tailEnd type="triangle" w="med" len="med"/>
          </a:ln>
        </p:spPr>
        <p:txBody>
          <a:bodyPr/>
          <a:lstStyle/>
          <a:p>
            <a:endParaRPr lang="en-US"/>
          </a:p>
        </p:txBody>
      </p:sp>
      <p:sp>
        <p:nvSpPr>
          <p:cNvPr id="26635" name="Line 11"/>
          <p:cNvSpPr>
            <a:spLocks noChangeShapeType="1"/>
          </p:cNvSpPr>
          <p:nvPr/>
        </p:nvSpPr>
        <p:spPr bwMode="auto">
          <a:xfrm rot="6920490">
            <a:off x="6518275" y="2535238"/>
            <a:ext cx="1587" cy="1169988"/>
          </a:xfrm>
          <a:prstGeom prst="line">
            <a:avLst/>
          </a:prstGeom>
          <a:noFill/>
          <a:ln w="57150">
            <a:solidFill>
              <a:srgbClr val="FF0000"/>
            </a:solidFill>
            <a:round/>
            <a:headEnd type="arrow" w="med" len="med"/>
            <a:tailEnd type="arrow"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4226">
                                            <p:txEl>
                                              <p:pRg st="0" end="0"/>
                                            </p:txEl>
                                          </p:spTgt>
                                        </p:tgtEl>
                                        <p:attrNameLst>
                                          <p:attrName>style.visibility</p:attrName>
                                        </p:attrNameLst>
                                      </p:cBhvr>
                                      <p:to>
                                        <p:strVal val="visible"/>
                                      </p:to>
                                    </p:set>
                                    <p:anim calcmode="lin" valueType="num">
                                      <p:cBhvr additive="base">
                                        <p:cTn id="7" dur="500" fill="hold"/>
                                        <p:tgtEl>
                                          <p:spTgt spid="1204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42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4226">
                                            <p:txEl>
                                              <p:pRg st="1" end="1"/>
                                            </p:txEl>
                                          </p:spTgt>
                                        </p:tgtEl>
                                        <p:attrNameLst>
                                          <p:attrName>style.visibility</p:attrName>
                                        </p:attrNameLst>
                                      </p:cBhvr>
                                      <p:to>
                                        <p:strVal val="visible"/>
                                      </p:to>
                                    </p:set>
                                    <p:anim calcmode="lin" valueType="num">
                                      <p:cBhvr additive="base">
                                        <p:cTn id="13" dur="500" fill="hold"/>
                                        <p:tgtEl>
                                          <p:spTgt spid="1204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4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repeatCount="indefinite" fill="hold" grpId="0" nodeType="clickEffect">
                                  <p:stCondLst>
                                    <p:cond delay="0"/>
                                  </p:stCondLst>
                                  <p:childTnLst>
                                    <p:set>
                                      <p:cBhvr>
                                        <p:cTn id="18" dur="1" fill="hold">
                                          <p:stCondLst>
                                            <p:cond delay="0"/>
                                          </p:stCondLst>
                                        </p:cTn>
                                        <p:tgtEl>
                                          <p:spTgt spid="26629"/>
                                        </p:tgtEl>
                                        <p:attrNameLst>
                                          <p:attrName>style.visibility</p:attrName>
                                        </p:attrNameLst>
                                      </p:cBhvr>
                                      <p:to>
                                        <p:strVal val="visible"/>
                                      </p:to>
                                    </p:set>
                                    <p:animEffect transition="in" filter="wipe(left)">
                                      <p:cBhvr>
                                        <p:cTn id="19" dur="2000"/>
                                        <p:tgtEl>
                                          <p:spTgt spid="2662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6631"/>
                                        </p:tgtEl>
                                        <p:attrNameLst>
                                          <p:attrName>style.visibility</p:attrName>
                                        </p:attrNameLst>
                                      </p:cBhvr>
                                      <p:to>
                                        <p:strVal val="visible"/>
                                      </p:to>
                                    </p:set>
                                    <p:animEffect transition="in" filter="wipe(left)">
                                      <p:cBhvr>
                                        <p:cTn id="22" dur="5000"/>
                                        <p:tgtEl>
                                          <p:spTgt spid="26631"/>
                                        </p:tgtEl>
                                      </p:cBhvr>
                                    </p:animEffect>
                                  </p:childTnLst>
                                </p:cTn>
                              </p:par>
                              <p:par>
                                <p:cTn id="23" presetID="8" presetClass="entr" presetSubtype="32" repeatCount="indefinite" fill="hold" grpId="0" nodeType="withEffect">
                                  <p:stCondLst>
                                    <p:cond delay="0"/>
                                  </p:stCondLst>
                                  <p:childTnLst>
                                    <p:set>
                                      <p:cBhvr>
                                        <p:cTn id="24" dur="1" fill="hold">
                                          <p:stCondLst>
                                            <p:cond delay="0"/>
                                          </p:stCondLst>
                                        </p:cTn>
                                        <p:tgtEl>
                                          <p:spTgt spid="26632"/>
                                        </p:tgtEl>
                                        <p:attrNameLst>
                                          <p:attrName>style.visibility</p:attrName>
                                        </p:attrNameLst>
                                      </p:cBhvr>
                                      <p:to>
                                        <p:strVal val="visible"/>
                                      </p:to>
                                    </p:set>
                                    <p:animEffect transition="in" filter="diamond(out)">
                                      <p:cBhvr>
                                        <p:cTn id="25" dur="2000"/>
                                        <p:tgtEl>
                                          <p:spTgt spid="2663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204226">
                                            <p:txEl>
                                              <p:pRg st="2" end="2"/>
                                            </p:txEl>
                                          </p:spTgt>
                                        </p:tgtEl>
                                        <p:attrNameLst>
                                          <p:attrName>style.visibility</p:attrName>
                                        </p:attrNameLst>
                                      </p:cBhvr>
                                      <p:to>
                                        <p:strVal val="visible"/>
                                      </p:to>
                                    </p:set>
                                    <p:anim calcmode="lin" valueType="num">
                                      <p:cBhvr additive="base">
                                        <p:cTn id="30" dur="500" fill="hold"/>
                                        <p:tgtEl>
                                          <p:spTgt spid="120422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04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634"/>
                                        </p:tgtEl>
                                        <p:attrNameLst>
                                          <p:attrName>style.visibility</p:attrName>
                                        </p:attrNameLst>
                                      </p:cBhvr>
                                      <p:to>
                                        <p:strVal val="visible"/>
                                      </p:to>
                                    </p:set>
                                    <p:animEffect transition="in" filter="wipe(left)">
                                      <p:cBhvr>
                                        <p:cTn id="36" dur="2000"/>
                                        <p:tgtEl>
                                          <p:spTgt spid="26634"/>
                                        </p:tgtEl>
                                      </p:cBhvr>
                                    </p:animEffect>
                                  </p:childTnLst>
                                </p:cTn>
                              </p:par>
                              <p:par>
                                <p:cTn id="37" presetID="8" presetClass="entr" presetSubtype="32" repeatCount="indefinite" fill="hold" grpId="0" nodeType="withEffect">
                                  <p:stCondLst>
                                    <p:cond delay="0"/>
                                  </p:stCondLst>
                                  <p:childTnLst>
                                    <p:set>
                                      <p:cBhvr>
                                        <p:cTn id="38" dur="1" fill="hold">
                                          <p:stCondLst>
                                            <p:cond delay="0"/>
                                          </p:stCondLst>
                                        </p:cTn>
                                        <p:tgtEl>
                                          <p:spTgt spid="26635"/>
                                        </p:tgtEl>
                                        <p:attrNameLst>
                                          <p:attrName>style.visibility</p:attrName>
                                        </p:attrNameLst>
                                      </p:cBhvr>
                                      <p:to>
                                        <p:strVal val="visible"/>
                                      </p:to>
                                    </p:set>
                                    <p:animEffect transition="in" filter="diamond(out)">
                                      <p:cBhvr>
                                        <p:cTn id="39" dur="2000"/>
                                        <p:tgtEl>
                                          <p:spTgt spid="2663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204226">
                                            <p:txEl>
                                              <p:pRg st="3" end="3"/>
                                            </p:txEl>
                                          </p:spTgt>
                                        </p:tgtEl>
                                        <p:attrNameLst>
                                          <p:attrName>style.visibility</p:attrName>
                                        </p:attrNameLst>
                                      </p:cBhvr>
                                      <p:to>
                                        <p:strVal val="visible"/>
                                      </p:to>
                                    </p:set>
                                    <p:anim calcmode="lin" valueType="num">
                                      <p:cBhvr additive="base">
                                        <p:cTn id="44" dur="500" fill="hold"/>
                                        <p:tgtEl>
                                          <p:spTgt spid="1204226">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042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repeatCount="indefinite" fill="hold" grpId="0" nodeType="clickEffect">
                                  <p:stCondLst>
                                    <p:cond delay="0"/>
                                  </p:stCondLst>
                                  <p:childTnLst>
                                    <p:set>
                                      <p:cBhvr>
                                        <p:cTn id="49" dur="1" fill="hold">
                                          <p:stCondLst>
                                            <p:cond delay="0"/>
                                          </p:stCondLst>
                                        </p:cTn>
                                        <p:tgtEl>
                                          <p:spTgt spid="26630"/>
                                        </p:tgtEl>
                                        <p:attrNameLst>
                                          <p:attrName>style.visibility</p:attrName>
                                        </p:attrNameLst>
                                      </p:cBhvr>
                                      <p:to>
                                        <p:strVal val="visible"/>
                                      </p:to>
                                    </p:set>
                                    <p:animEffect transition="in" filter="wipe(up)">
                                      <p:cBhvr>
                                        <p:cTn id="50" dur="2000"/>
                                        <p:tgtEl>
                                          <p:spTgt spid="26630"/>
                                        </p:tgtEl>
                                      </p:cBhvr>
                                    </p:animEffect>
                                  </p:childTnLst>
                                </p:cTn>
                              </p:par>
                              <p:par>
                                <p:cTn id="51" presetID="8" presetClass="entr" presetSubtype="32" repeatCount="indefinite" fill="hold" grpId="0" nodeType="withEffect">
                                  <p:stCondLst>
                                    <p:cond delay="0"/>
                                  </p:stCondLst>
                                  <p:childTnLst>
                                    <p:set>
                                      <p:cBhvr>
                                        <p:cTn id="52" dur="1" fill="hold">
                                          <p:stCondLst>
                                            <p:cond delay="0"/>
                                          </p:stCondLst>
                                        </p:cTn>
                                        <p:tgtEl>
                                          <p:spTgt spid="26633"/>
                                        </p:tgtEl>
                                        <p:attrNameLst>
                                          <p:attrName>style.visibility</p:attrName>
                                        </p:attrNameLst>
                                      </p:cBhvr>
                                      <p:to>
                                        <p:strVal val="visible"/>
                                      </p:to>
                                    </p:set>
                                    <p:animEffect transition="in" filter="diamond(out)">
                                      <p:cBhvr>
                                        <p:cTn id="53" dur="2000"/>
                                        <p:tgtEl>
                                          <p:spTgt spid="266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204226">
                                            <p:txEl>
                                              <p:pRg st="4" end="4"/>
                                            </p:txEl>
                                          </p:spTgt>
                                        </p:tgtEl>
                                        <p:attrNameLst>
                                          <p:attrName>style.visibility</p:attrName>
                                        </p:attrNameLst>
                                      </p:cBhvr>
                                      <p:to>
                                        <p:strVal val="visible"/>
                                      </p:to>
                                    </p:set>
                                    <p:anim calcmode="lin" valueType="num">
                                      <p:cBhvr additive="base">
                                        <p:cTn id="58" dur="500" fill="hold"/>
                                        <p:tgtEl>
                                          <p:spTgt spid="1204226">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042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204226">
                                            <p:txEl>
                                              <p:pRg st="5" end="5"/>
                                            </p:txEl>
                                          </p:spTgt>
                                        </p:tgtEl>
                                        <p:attrNameLst>
                                          <p:attrName>style.visibility</p:attrName>
                                        </p:attrNameLst>
                                      </p:cBhvr>
                                      <p:to>
                                        <p:strVal val="visible"/>
                                      </p:to>
                                    </p:set>
                                    <p:anim calcmode="lin" valueType="num">
                                      <p:cBhvr additive="base">
                                        <p:cTn id="64" dur="500" fill="hold"/>
                                        <p:tgtEl>
                                          <p:spTgt spid="1204226">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042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32" grpId="0" animBg="1"/>
      <p:bldP spid="26633" grpId="0" animBg="1"/>
      <p:bldP spid="26629" grpId="0" animBg="1"/>
      <p:bldP spid="26630" grpId="0" animBg="1"/>
      <p:bldP spid="26634" grpId="0" animBg="1"/>
      <p:bldP spid="266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7" name="Rectangle 5"/>
          <p:cNvSpPr>
            <a:spLocks noChangeArrowheads="1"/>
          </p:cNvSpPr>
          <p:nvPr/>
        </p:nvSpPr>
        <p:spPr bwMode="auto">
          <a:xfrm>
            <a:off x="682625" y="4941888"/>
            <a:ext cx="7764463" cy="1916112"/>
          </a:xfrm>
          <a:prstGeom prst="rect">
            <a:avLst/>
          </a:prstGeom>
          <a:solidFill>
            <a:srgbClr val="FFCCCC"/>
          </a:solidFill>
          <a:ln w="9525">
            <a:noFill/>
            <a:miter lim="800000"/>
            <a:headEnd/>
            <a:tailEnd/>
          </a:ln>
        </p:spPr>
        <p:txBody>
          <a:bodyPr/>
          <a:lstStyle/>
          <a:p>
            <a:r>
              <a:rPr lang="en-US" altLang="en-US" b="1" i="1" dirty="0"/>
              <a:t>FYI</a:t>
            </a:r>
          </a:p>
          <a:p>
            <a:r>
              <a:rPr lang="en-US" altLang="en-US" b="1" dirty="0">
                <a:sym typeface="Symbol" pitchFamily="18" charset="2"/>
              </a:rPr>
              <a:t></a:t>
            </a:r>
            <a:r>
              <a:rPr lang="en-US" altLang="en-US" dirty="0">
                <a:sym typeface="Symbol" pitchFamily="18" charset="2"/>
              </a:rPr>
              <a:t>In this subtopic we will consider                             polarization in terms of the                                          </a:t>
            </a:r>
            <a:r>
              <a:rPr lang="en-US" altLang="en-US" dirty="0" smtClean="0">
                <a:sym typeface="Symbol" pitchFamily="18" charset="2"/>
              </a:rPr>
              <a:t>____________, </a:t>
            </a:r>
            <a:r>
              <a:rPr lang="en-US" altLang="en-US" dirty="0">
                <a:sym typeface="Symbol" pitchFamily="18" charset="2"/>
              </a:rPr>
              <a:t>not the magnetic                                        field. </a:t>
            </a:r>
            <a:endParaRPr lang="en-US" altLang="en-US" i="1" dirty="0"/>
          </a:p>
        </p:txBody>
      </p:sp>
      <p:sp>
        <p:nvSpPr>
          <p:cNvPr id="1206274" name="Rectangle 2"/>
          <p:cNvSpPr>
            <a:spLocks noChangeArrowheads="1"/>
          </p:cNvSpPr>
          <p:nvPr/>
        </p:nvSpPr>
        <p:spPr bwMode="auto">
          <a:xfrm>
            <a:off x="685800" y="1401763"/>
            <a:ext cx="7772400" cy="3567112"/>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rPr>
              <a:t>Polarization</a:t>
            </a:r>
            <a:endParaRPr lang="en-US" altLang="en-US" sz="2000" dirty="0">
              <a:solidFill>
                <a:srgbClr val="000000"/>
              </a:solidFill>
              <a:latin typeface="Courier New" pitchFamily="49" charset="0"/>
              <a:cs typeface="Times New Roman" pitchFamily="18" charset="0"/>
            </a:endParaRPr>
          </a:p>
          <a:p>
            <a:pPr>
              <a:spcBef>
                <a:spcPct val="20000"/>
              </a:spcBef>
            </a:pPr>
            <a:r>
              <a:rPr lang="en-US" altLang="en-US" dirty="0" smtClean="0">
                <a:solidFill>
                  <a:srgbClr val="000000"/>
                </a:solidFill>
                <a:cs typeface="Times New Roman" pitchFamily="18" charset="0"/>
                <a:sym typeface="Symbol" pitchFamily="18" charset="2"/>
              </a:rPr>
              <a:t></a:t>
            </a:r>
            <a:r>
              <a:rPr lang="en-US" altLang="en-US" dirty="0" smtClean="0">
                <a:solidFill>
                  <a:srgbClr val="000000"/>
                </a:solidFill>
                <a:cs typeface="Times New Roman" pitchFamily="18" charset="0"/>
              </a:rPr>
              <a:t>______________________ _______________________ _______________________ _______________________ ______________________.</a:t>
            </a:r>
            <a:r>
              <a:rPr lang="en-US" altLang="en-US" dirty="0">
                <a:solidFill>
                  <a:srgbClr val="000000"/>
                </a:solidFill>
                <a:cs typeface="Times New Roman" pitchFamily="18" charset="0"/>
              </a:rPr>
              <a:t>	</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Note that electromagnetic                                         radiation consists of </a:t>
            </a:r>
            <a:r>
              <a:rPr lang="en-US" altLang="en-US" dirty="0" smtClean="0">
                <a:solidFill>
                  <a:srgbClr val="000000"/>
                </a:solidFill>
                <a:cs typeface="Times New Roman" pitchFamily="18" charset="0"/>
              </a:rPr>
              <a:t>____________________________ __________________________________________.</a:t>
            </a:r>
            <a:endParaRPr lang="en-US" altLang="en-US" dirty="0">
              <a:solidFill>
                <a:srgbClr val="000000"/>
              </a:solidFill>
              <a:cs typeface="Times New Roman" pitchFamily="18" charset="0"/>
            </a:endParaRPr>
          </a:p>
        </p:txBody>
      </p:sp>
      <p:sp>
        <p:nvSpPr>
          <p:cNvPr id="2765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06276" name="Picture 4"/>
          <p:cNvPicPr>
            <a:picLocks noChangeAspect="1" noChangeArrowheads="1"/>
          </p:cNvPicPr>
          <p:nvPr/>
        </p:nvPicPr>
        <p:blipFill>
          <a:blip r:embed="rId5" cstate="print"/>
          <a:srcRect/>
          <a:stretch>
            <a:fillRect/>
          </a:stretch>
        </p:blipFill>
        <p:spPr bwMode="auto">
          <a:xfrm>
            <a:off x="4740275" y="1462088"/>
            <a:ext cx="3838575" cy="2532062"/>
          </a:xfrm>
          <a:prstGeom prst="rect">
            <a:avLst/>
          </a:prstGeom>
          <a:ln>
            <a:noFill/>
          </a:ln>
          <a:effectLst>
            <a:outerShdw blurRad="292100" dist="139700" dir="2700000" algn="tl" rotWithShape="0">
              <a:srgbClr val="333333">
                <a:alpha val="65000"/>
              </a:srgbClr>
            </a:outerShdw>
          </a:effectLst>
        </p:spPr>
      </p:pic>
      <p:pic>
        <p:nvPicPr>
          <p:cNvPr id="1206278" name="Picture 6"/>
          <p:cNvPicPr>
            <a:picLocks noChangeAspect="1" noChangeArrowheads="1"/>
          </p:cNvPicPr>
          <p:nvPr/>
        </p:nvPicPr>
        <p:blipFill>
          <a:blip r:embed="rId6" cstate="print"/>
          <a:srcRect/>
          <a:stretch>
            <a:fillRect/>
          </a:stretch>
        </p:blipFill>
        <p:spPr bwMode="auto">
          <a:xfrm>
            <a:off x="5427663" y="5040313"/>
            <a:ext cx="3170237" cy="1660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6274">
                                            <p:txEl>
                                              <p:pRg st="1" end="1"/>
                                            </p:txEl>
                                          </p:spTgt>
                                        </p:tgtEl>
                                        <p:attrNameLst>
                                          <p:attrName>style.visibility</p:attrName>
                                        </p:attrNameLst>
                                      </p:cBhvr>
                                      <p:to>
                                        <p:strVal val="visible"/>
                                      </p:to>
                                    </p:set>
                                    <p:anim calcmode="lin" valueType="num">
                                      <p:cBhvr additive="base">
                                        <p:cTn id="7" dur="500" fill="hold"/>
                                        <p:tgtEl>
                                          <p:spTgt spid="12062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62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06276"/>
                                        </p:tgtEl>
                                        <p:attrNameLst>
                                          <p:attrName>style.visibility</p:attrName>
                                        </p:attrNameLst>
                                      </p:cBhvr>
                                      <p:to>
                                        <p:strVal val="visible"/>
                                      </p:to>
                                    </p:set>
                                    <p:anim calcmode="lin" valueType="num">
                                      <p:cBhvr>
                                        <p:cTn id="11" dur="500" fill="hold"/>
                                        <p:tgtEl>
                                          <p:spTgt spid="1206276"/>
                                        </p:tgtEl>
                                        <p:attrNameLst>
                                          <p:attrName>ppt_w</p:attrName>
                                        </p:attrNameLst>
                                      </p:cBhvr>
                                      <p:tavLst>
                                        <p:tav tm="0">
                                          <p:val>
                                            <p:fltVal val="0"/>
                                          </p:val>
                                        </p:tav>
                                        <p:tav tm="100000">
                                          <p:val>
                                            <p:strVal val="#ppt_w"/>
                                          </p:val>
                                        </p:tav>
                                      </p:tavLst>
                                    </p:anim>
                                    <p:anim calcmode="lin" valueType="num">
                                      <p:cBhvr>
                                        <p:cTn id="12" dur="500" fill="hold"/>
                                        <p:tgtEl>
                                          <p:spTgt spid="1206276"/>
                                        </p:tgtEl>
                                        <p:attrNameLst>
                                          <p:attrName>ppt_h</p:attrName>
                                        </p:attrNameLst>
                                      </p:cBhvr>
                                      <p:tavLst>
                                        <p:tav tm="0">
                                          <p:val>
                                            <p:fltVal val="0"/>
                                          </p:val>
                                        </p:tav>
                                        <p:tav tm="100000">
                                          <p:val>
                                            <p:strVal val="#ppt_h"/>
                                          </p:val>
                                        </p:tav>
                                      </p:tavLst>
                                    </p:anim>
                                    <p:animEffect transition="in" filter="fade">
                                      <p:cBhvr>
                                        <p:cTn id="13" dur="500"/>
                                        <p:tgtEl>
                                          <p:spTgt spid="12062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206274">
                                            <p:txEl>
                                              <p:pRg st="2" end="2"/>
                                            </p:txEl>
                                          </p:spTgt>
                                        </p:tgtEl>
                                        <p:attrNameLst>
                                          <p:attrName>style.visibility</p:attrName>
                                        </p:attrNameLst>
                                      </p:cBhvr>
                                      <p:to>
                                        <p:strVal val="visible"/>
                                      </p:to>
                                    </p:set>
                                    <p:anim calcmode="lin" valueType="num">
                                      <p:cBhvr additive="base">
                                        <p:cTn id="18" dur="500" fill="hold"/>
                                        <p:tgtEl>
                                          <p:spTgt spid="120627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062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206277">
                                            <p:txEl>
                                              <p:pRg st="1" end="1"/>
                                            </p:txEl>
                                          </p:spTgt>
                                        </p:tgtEl>
                                        <p:attrNameLst>
                                          <p:attrName>style.visibility</p:attrName>
                                        </p:attrNameLst>
                                      </p:cBhvr>
                                      <p:to>
                                        <p:strVal val="visible"/>
                                      </p:to>
                                    </p:set>
                                    <p:anim calcmode="lin" valueType="num">
                                      <p:cBhvr additive="base">
                                        <p:cTn id="24" dur="500" fill="hold"/>
                                        <p:tgtEl>
                                          <p:spTgt spid="120627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0627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6" presetID="53" presetClass="entr" presetSubtype="0" fill="hold" nodeType="withEffect">
                                  <p:stCondLst>
                                    <p:cond delay="0"/>
                                  </p:stCondLst>
                                  <p:childTnLst>
                                    <p:set>
                                      <p:cBhvr>
                                        <p:cTn id="27" dur="1" fill="hold">
                                          <p:stCondLst>
                                            <p:cond delay="0"/>
                                          </p:stCondLst>
                                        </p:cTn>
                                        <p:tgtEl>
                                          <p:spTgt spid="1206278"/>
                                        </p:tgtEl>
                                        <p:attrNameLst>
                                          <p:attrName>style.visibility</p:attrName>
                                        </p:attrNameLst>
                                      </p:cBhvr>
                                      <p:to>
                                        <p:strVal val="visible"/>
                                      </p:to>
                                    </p:set>
                                    <p:anim calcmode="lin" valueType="num">
                                      <p:cBhvr>
                                        <p:cTn id="28" dur="500" fill="hold"/>
                                        <p:tgtEl>
                                          <p:spTgt spid="1206278"/>
                                        </p:tgtEl>
                                        <p:attrNameLst>
                                          <p:attrName>ppt_w</p:attrName>
                                        </p:attrNameLst>
                                      </p:cBhvr>
                                      <p:tavLst>
                                        <p:tav tm="0">
                                          <p:val>
                                            <p:fltVal val="0"/>
                                          </p:val>
                                        </p:tav>
                                        <p:tav tm="100000">
                                          <p:val>
                                            <p:strVal val="#ppt_w"/>
                                          </p:val>
                                        </p:tav>
                                      </p:tavLst>
                                    </p:anim>
                                    <p:anim calcmode="lin" valueType="num">
                                      <p:cBhvr>
                                        <p:cTn id="29" dur="500" fill="hold"/>
                                        <p:tgtEl>
                                          <p:spTgt spid="1206278"/>
                                        </p:tgtEl>
                                        <p:attrNameLst>
                                          <p:attrName>ppt_h</p:attrName>
                                        </p:attrNameLst>
                                      </p:cBhvr>
                                      <p:tavLst>
                                        <p:tav tm="0">
                                          <p:val>
                                            <p:fltVal val="0"/>
                                          </p:val>
                                        </p:tav>
                                        <p:tav tm="100000">
                                          <p:val>
                                            <p:strVal val="#ppt_h"/>
                                          </p:val>
                                        </p:tav>
                                      </p:tavLst>
                                    </p:anim>
                                    <p:animEffect transition="in" filter="fade">
                                      <p:cBhvr>
                                        <p:cTn id="30" dur="500"/>
                                        <p:tgtEl>
                                          <p:spTgt spid="1206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endParaRPr lang="en-US" altLang="en-US" sz="2000">
              <a:solidFill>
                <a:srgbClr val="000000"/>
              </a:solidFill>
              <a:latin typeface="Courier New" pitchFamily="49" charset="0"/>
              <a:cs typeface="Times New Roman" pitchFamily="18" charset="0"/>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Sketching the electric field itself                                        is simplified even more:	</a:t>
            </a: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we look at the ray diagram from the edge of its plane (at </a:t>
            </a:r>
            <a:r>
              <a:rPr lang="en-US" altLang="en-US" b="1">
                <a:solidFill>
                  <a:srgbClr val="FF6600"/>
                </a:solidFill>
                <a:cs typeface="Times New Roman" pitchFamily="18" charset="0"/>
              </a:rPr>
              <a:t>edge A</a:t>
            </a:r>
            <a:r>
              <a:rPr lang="en-US" altLang="en-US">
                <a:solidFill>
                  <a:srgbClr val="000000"/>
                </a:solidFill>
                <a:cs typeface="Times New Roman" pitchFamily="18" charset="0"/>
              </a:rPr>
              <a:t>) this is what we draw:</a:t>
            </a:r>
          </a:p>
          <a:p>
            <a:pPr>
              <a:spcBef>
                <a:spcPct val="7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we look at the ray diagram from the edge of a perpendicular plane (at </a:t>
            </a:r>
            <a:r>
              <a:rPr lang="en-US" altLang="en-US" b="1">
                <a:solidFill>
                  <a:srgbClr val="008000"/>
                </a:solidFill>
                <a:cs typeface="Times New Roman" pitchFamily="18" charset="0"/>
              </a:rPr>
              <a:t>edge B</a:t>
            </a:r>
            <a:r>
              <a:rPr lang="en-US" altLang="en-US">
                <a:solidFill>
                  <a:srgbClr val="000000"/>
                </a:solidFill>
                <a:cs typeface="Times New Roman" pitchFamily="18" charset="0"/>
              </a:rPr>
              <a:t>) this is what we draw:</a:t>
            </a:r>
          </a:p>
        </p:txBody>
      </p:sp>
      <p:sp>
        <p:nvSpPr>
          <p:cNvPr id="1208367" name="Freeform 47"/>
          <p:cNvSpPr>
            <a:spLocks/>
          </p:cNvSpPr>
          <p:nvPr/>
        </p:nvSpPr>
        <p:spPr bwMode="auto">
          <a:xfrm>
            <a:off x="5702300" y="2425700"/>
            <a:ext cx="2493963" cy="1865313"/>
          </a:xfrm>
          <a:custGeom>
            <a:avLst/>
            <a:gdLst>
              <a:gd name="T0" fmla="*/ 2147483647 w 1571"/>
              <a:gd name="T1" fmla="*/ 2147483647 h 1175"/>
              <a:gd name="T2" fmla="*/ 0 w 1571"/>
              <a:gd name="T3" fmla="*/ 0 h 1175"/>
              <a:gd name="T4" fmla="*/ 2147483647 w 1571"/>
              <a:gd name="T5" fmla="*/ 2147483647 h 1175"/>
              <a:gd name="T6" fmla="*/ 2147483647 w 1571"/>
              <a:gd name="T7" fmla="*/ 2147483647 h 1175"/>
              <a:gd name="T8" fmla="*/ 2147483647 w 1571"/>
              <a:gd name="T9" fmla="*/ 2147483647 h 1175"/>
              <a:gd name="T10" fmla="*/ 0 60000 65536"/>
              <a:gd name="T11" fmla="*/ 0 60000 65536"/>
              <a:gd name="T12" fmla="*/ 0 60000 65536"/>
              <a:gd name="T13" fmla="*/ 0 60000 65536"/>
              <a:gd name="T14" fmla="*/ 0 60000 65536"/>
              <a:gd name="T15" fmla="*/ 0 w 1571"/>
              <a:gd name="T16" fmla="*/ 0 h 1175"/>
              <a:gd name="T17" fmla="*/ 1571 w 1571"/>
              <a:gd name="T18" fmla="*/ 1175 h 1175"/>
            </a:gdLst>
            <a:ahLst/>
            <a:cxnLst>
              <a:cxn ang="T10">
                <a:pos x="T0" y="T1"/>
              </a:cxn>
              <a:cxn ang="T11">
                <a:pos x="T2" y="T3"/>
              </a:cxn>
              <a:cxn ang="T12">
                <a:pos x="T4" y="T5"/>
              </a:cxn>
              <a:cxn ang="T13">
                <a:pos x="T6" y="T7"/>
              </a:cxn>
              <a:cxn ang="T14">
                <a:pos x="T8" y="T9"/>
              </a:cxn>
            </a:cxnLst>
            <a:rect l="T15" t="T16" r="T17" b="T18"/>
            <a:pathLst>
              <a:path w="1571" h="1175">
                <a:moveTo>
                  <a:pt x="1" y="438"/>
                </a:moveTo>
                <a:lnTo>
                  <a:pt x="0" y="0"/>
                </a:lnTo>
                <a:lnTo>
                  <a:pt x="1571" y="733"/>
                </a:lnTo>
                <a:lnTo>
                  <a:pt x="1571" y="1175"/>
                </a:lnTo>
                <a:lnTo>
                  <a:pt x="1" y="438"/>
                </a:lnTo>
                <a:close/>
              </a:path>
            </a:pathLst>
          </a:custGeom>
          <a:solidFill>
            <a:schemeClr val="accent1">
              <a:alpha val="38039"/>
            </a:schemeClr>
          </a:solidFill>
          <a:ln w="9525">
            <a:solidFill>
              <a:schemeClr val="tx1"/>
            </a:solidFill>
            <a:round/>
            <a:headEnd/>
            <a:tailEnd/>
          </a:ln>
        </p:spPr>
        <p:txBody>
          <a:bodyPr/>
          <a:lstStyle/>
          <a:p>
            <a:endParaRPr lang="en-US"/>
          </a:p>
        </p:txBody>
      </p:sp>
      <p:sp>
        <p:nvSpPr>
          <p:cNvPr id="28676"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08326" name="Picture 6"/>
          <p:cNvPicPr>
            <a:picLocks noChangeAspect="1" noChangeArrowheads="1"/>
          </p:cNvPicPr>
          <p:nvPr/>
        </p:nvPicPr>
        <p:blipFill>
          <a:blip r:embed="rId10" cstate="print"/>
          <a:srcRect/>
          <a:stretch>
            <a:fillRect/>
          </a:stretch>
        </p:blipFill>
        <p:spPr bwMode="auto">
          <a:xfrm>
            <a:off x="936625" y="2646363"/>
            <a:ext cx="3363913" cy="1762125"/>
          </a:xfrm>
          <a:prstGeom prst="rect">
            <a:avLst/>
          </a:prstGeom>
          <a:ln>
            <a:noFill/>
          </a:ln>
          <a:effectLst>
            <a:outerShdw blurRad="292100" dist="139700" dir="2700000" algn="tl" rotWithShape="0">
              <a:srgbClr val="333333">
                <a:alpha val="65000"/>
              </a:srgbClr>
            </a:outerShdw>
          </a:effectLst>
        </p:spPr>
      </p:pic>
      <p:grpSp>
        <p:nvGrpSpPr>
          <p:cNvPr id="2" name="Group 12"/>
          <p:cNvGrpSpPr>
            <a:grpSpLocks/>
          </p:cNvGrpSpPr>
          <p:nvPr/>
        </p:nvGrpSpPr>
        <p:grpSpPr bwMode="auto">
          <a:xfrm>
            <a:off x="5451475" y="2305050"/>
            <a:ext cx="3140075" cy="1455738"/>
            <a:chOff x="720" y="1645"/>
            <a:chExt cx="1978" cy="917"/>
          </a:xfrm>
        </p:grpSpPr>
        <p:sp>
          <p:nvSpPr>
            <p:cNvPr id="28707" name="Line 7"/>
            <p:cNvSpPr>
              <a:spLocks noChangeShapeType="1"/>
            </p:cNvSpPr>
            <p:nvPr/>
          </p:nvSpPr>
          <p:spPr bwMode="auto">
            <a:xfrm>
              <a:off x="720" y="1645"/>
              <a:ext cx="1978" cy="917"/>
            </a:xfrm>
            <a:prstGeom prst="line">
              <a:avLst/>
            </a:prstGeom>
            <a:noFill/>
            <a:ln w="57150">
              <a:solidFill>
                <a:srgbClr val="FF0000"/>
              </a:solidFill>
              <a:round/>
              <a:headEnd/>
              <a:tailEnd type="triangle" w="med" len="med"/>
            </a:ln>
          </p:spPr>
          <p:txBody>
            <a:bodyPr/>
            <a:lstStyle/>
            <a:p>
              <a:endParaRPr lang="en-US"/>
            </a:p>
          </p:txBody>
        </p:sp>
        <p:sp>
          <p:nvSpPr>
            <p:cNvPr id="28708" name="Line 8"/>
            <p:cNvSpPr>
              <a:spLocks noChangeShapeType="1"/>
            </p:cNvSpPr>
            <p:nvPr/>
          </p:nvSpPr>
          <p:spPr bwMode="auto">
            <a:xfrm flipV="1">
              <a:off x="1000" y="1652"/>
              <a:ext cx="311" cy="106"/>
            </a:xfrm>
            <a:prstGeom prst="line">
              <a:avLst/>
            </a:prstGeom>
            <a:noFill/>
            <a:ln w="38100">
              <a:solidFill>
                <a:srgbClr val="FF0000"/>
              </a:solidFill>
              <a:round/>
              <a:headEnd/>
              <a:tailEnd type="triangle" w="med" len="med"/>
            </a:ln>
          </p:spPr>
          <p:txBody>
            <a:bodyPr/>
            <a:lstStyle/>
            <a:p>
              <a:endParaRPr lang="en-US"/>
            </a:p>
          </p:txBody>
        </p:sp>
        <p:sp>
          <p:nvSpPr>
            <p:cNvPr id="28709" name="Line 9"/>
            <p:cNvSpPr>
              <a:spLocks noChangeShapeType="1"/>
            </p:cNvSpPr>
            <p:nvPr/>
          </p:nvSpPr>
          <p:spPr bwMode="auto">
            <a:xfrm flipH="1">
              <a:off x="1038" y="1940"/>
              <a:ext cx="319" cy="121"/>
            </a:xfrm>
            <a:prstGeom prst="line">
              <a:avLst/>
            </a:prstGeom>
            <a:noFill/>
            <a:ln w="57150">
              <a:solidFill>
                <a:srgbClr val="FF0000"/>
              </a:solidFill>
              <a:round/>
              <a:headEnd/>
              <a:tailEnd type="triangle" w="med" len="med"/>
            </a:ln>
          </p:spPr>
          <p:txBody>
            <a:bodyPr/>
            <a:lstStyle/>
            <a:p>
              <a:endParaRPr lang="en-US"/>
            </a:p>
          </p:txBody>
        </p:sp>
        <p:sp>
          <p:nvSpPr>
            <p:cNvPr id="28710" name="Line 10"/>
            <p:cNvSpPr>
              <a:spLocks noChangeShapeType="1"/>
            </p:cNvSpPr>
            <p:nvPr/>
          </p:nvSpPr>
          <p:spPr bwMode="auto">
            <a:xfrm flipV="1">
              <a:off x="1873" y="2055"/>
              <a:ext cx="311" cy="106"/>
            </a:xfrm>
            <a:prstGeom prst="line">
              <a:avLst/>
            </a:prstGeom>
            <a:noFill/>
            <a:ln w="38100">
              <a:solidFill>
                <a:srgbClr val="FF0000"/>
              </a:solidFill>
              <a:round/>
              <a:headEnd/>
              <a:tailEnd type="triangle" w="med" len="med"/>
            </a:ln>
          </p:spPr>
          <p:txBody>
            <a:bodyPr/>
            <a:lstStyle/>
            <a:p>
              <a:endParaRPr lang="en-US"/>
            </a:p>
          </p:txBody>
        </p:sp>
        <p:sp>
          <p:nvSpPr>
            <p:cNvPr id="28711" name="Line 11"/>
            <p:cNvSpPr>
              <a:spLocks noChangeShapeType="1"/>
            </p:cNvSpPr>
            <p:nvPr/>
          </p:nvSpPr>
          <p:spPr bwMode="auto">
            <a:xfrm flipH="1">
              <a:off x="1935" y="2358"/>
              <a:ext cx="319" cy="121"/>
            </a:xfrm>
            <a:prstGeom prst="line">
              <a:avLst/>
            </a:prstGeom>
            <a:noFill/>
            <a:ln w="57150">
              <a:solidFill>
                <a:srgbClr val="FF0000"/>
              </a:solidFill>
              <a:round/>
              <a:headEnd/>
              <a:tailEnd type="triangle" w="med" len="med"/>
            </a:ln>
          </p:spPr>
          <p:txBody>
            <a:bodyPr/>
            <a:lstStyle/>
            <a:p>
              <a:endParaRPr lang="en-US"/>
            </a:p>
          </p:txBody>
        </p:sp>
      </p:grpSp>
      <p:sp>
        <p:nvSpPr>
          <p:cNvPr id="1208333" name="Line 13"/>
          <p:cNvSpPr>
            <a:spLocks noChangeShapeType="1"/>
          </p:cNvSpPr>
          <p:nvPr/>
        </p:nvSpPr>
        <p:spPr bwMode="auto">
          <a:xfrm flipH="1">
            <a:off x="5368925" y="2497138"/>
            <a:ext cx="506413" cy="192087"/>
          </a:xfrm>
          <a:prstGeom prst="line">
            <a:avLst/>
          </a:prstGeom>
          <a:noFill/>
          <a:ln w="57150">
            <a:solidFill>
              <a:srgbClr val="FF0000"/>
            </a:solidFill>
            <a:round/>
            <a:headEnd/>
            <a:tailEnd type="triangle" w="med" len="med"/>
          </a:ln>
        </p:spPr>
        <p:txBody>
          <a:bodyPr/>
          <a:lstStyle/>
          <a:p>
            <a:endParaRPr lang="en-US"/>
          </a:p>
        </p:txBody>
      </p:sp>
      <p:sp>
        <p:nvSpPr>
          <p:cNvPr id="1208334" name="Line 14"/>
          <p:cNvSpPr>
            <a:spLocks noChangeShapeType="1"/>
          </p:cNvSpPr>
          <p:nvPr/>
        </p:nvSpPr>
        <p:spPr bwMode="auto">
          <a:xfrm flipH="1">
            <a:off x="6442075" y="2584450"/>
            <a:ext cx="506413" cy="192088"/>
          </a:xfrm>
          <a:prstGeom prst="line">
            <a:avLst/>
          </a:prstGeom>
          <a:noFill/>
          <a:ln w="38100">
            <a:solidFill>
              <a:srgbClr val="FF0000"/>
            </a:solidFill>
            <a:round/>
            <a:headEnd type="triangle" w="med" len="med"/>
            <a:tailEnd/>
          </a:ln>
        </p:spPr>
        <p:txBody>
          <a:bodyPr/>
          <a:lstStyle/>
          <a:p>
            <a:endParaRPr lang="en-US"/>
          </a:p>
        </p:txBody>
      </p:sp>
      <p:sp>
        <p:nvSpPr>
          <p:cNvPr id="1208335" name="Line 15"/>
          <p:cNvSpPr>
            <a:spLocks noChangeShapeType="1"/>
          </p:cNvSpPr>
          <p:nvPr/>
        </p:nvSpPr>
        <p:spPr bwMode="auto">
          <a:xfrm flipH="1">
            <a:off x="6705600" y="3148013"/>
            <a:ext cx="506413" cy="192087"/>
          </a:xfrm>
          <a:prstGeom prst="line">
            <a:avLst/>
          </a:prstGeom>
          <a:noFill/>
          <a:ln w="57150">
            <a:solidFill>
              <a:srgbClr val="FF0000"/>
            </a:solidFill>
            <a:round/>
            <a:headEnd/>
            <a:tailEnd type="triangle" w="med" len="med"/>
          </a:ln>
        </p:spPr>
        <p:txBody>
          <a:bodyPr/>
          <a:lstStyle/>
          <a:p>
            <a:endParaRPr lang="en-US"/>
          </a:p>
        </p:txBody>
      </p:sp>
      <p:sp>
        <p:nvSpPr>
          <p:cNvPr id="1208336" name="Line 16"/>
          <p:cNvSpPr>
            <a:spLocks noChangeShapeType="1"/>
          </p:cNvSpPr>
          <p:nvPr/>
        </p:nvSpPr>
        <p:spPr bwMode="auto">
          <a:xfrm flipH="1">
            <a:off x="7918450" y="3222625"/>
            <a:ext cx="506413" cy="192088"/>
          </a:xfrm>
          <a:prstGeom prst="line">
            <a:avLst/>
          </a:prstGeom>
          <a:noFill/>
          <a:ln w="38100">
            <a:solidFill>
              <a:srgbClr val="FF0000"/>
            </a:solidFill>
            <a:round/>
            <a:headEnd type="triangle" w="med" len="med"/>
            <a:tailEnd/>
          </a:ln>
        </p:spPr>
        <p:txBody>
          <a:bodyPr/>
          <a:lstStyle/>
          <a:p>
            <a:endParaRPr lang="en-US"/>
          </a:p>
        </p:txBody>
      </p:sp>
      <p:grpSp>
        <p:nvGrpSpPr>
          <p:cNvPr id="3" name="Group 25"/>
          <p:cNvGrpSpPr>
            <a:grpSpLocks/>
          </p:cNvGrpSpPr>
          <p:nvPr/>
        </p:nvGrpSpPr>
        <p:grpSpPr bwMode="auto">
          <a:xfrm>
            <a:off x="1106488" y="5222875"/>
            <a:ext cx="4295775" cy="149225"/>
            <a:chOff x="1584" y="3508"/>
            <a:chExt cx="2706" cy="94"/>
          </a:xfrm>
        </p:grpSpPr>
        <p:sp>
          <p:nvSpPr>
            <p:cNvPr id="28702" name="Line 17"/>
            <p:cNvSpPr>
              <a:spLocks noChangeShapeType="1"/>
            </p:cNvSpPr>
            <p:nvPr/>
          </p:nvSpPr>
          <p:spPr bwMode="auto">
            <a:xfrm>
              <a:off x="1584" y="3555"/>
              <a:ext cx="2706" cy="0"/>
            </a:xfrm>
            <a:prstGeom prst="line">
              <a:avLst/>
            </a:prstGeom>
            <a:noFill/>
            <a:ln w="57150">
              <a:solidFill>
                <a:srgbClr val="FF0000"/>
              </a:solidFill>
              <a:round/>
              <a:headEnd/>
              <a:tailEnd type="triangle" w="med" len="med"/>
            </a:ln>
          </p:spPr>
          <p:txBody>
            <a:bodyPr/>
            <a:lstStyle/>
            <a:p>
              <a:endParaRPr lang="en-US"/>
            </a:p>
          </p:txBody>
        </p:sp>
        <p:sp>
          <p:nvSpPr>
            <p:cNvPr id="28703" name="Oval 18"/>
            <p:cNvSpPr>
              <a:spLocks noChangeArrowheads="1"/>
            </p:cNvSpPr>
            <p:nvPr/>
          </p:nvSpPr>
          <p:spPr bwMode="auto">
            <a:xfrm>
              <a:off x="1925" y="3508"/>
              <a:ext cx="91" cy="91"/>
            </a:xfrm>
            <a:prstGeom prst="ellipse">
              <a:avLst/>
            </a:prstGeom>
            <a:solidFill>
              <a:srgbClr val="FF0000"/>
            </a:solidFill>
            <a:ln w="9525">
              <a:solidFill>
                <a:srgbClr val="FF0000"/>
              </a:solidFill>
              <a:round/>
              <a:headEnd/>
              <a:tailEnd/>
            </a:ln>
          </p:spPr>
          <p:txBody>
            <a:bodyPr wrap="none" anchor="ctr"/>
            <a:lstStyle/>
            <a:p>
              <a:endParaRPr lang="en-US" altLang="en-US" sz="2000">
                <a:latin typeface="Courier New" pitchFamily="49" charset="0"/>
              </a:endParaRPr>
            </a:p>
          </p:txBody>
        </p:sp>
        <p:sp>
          <p:nvSpPr>
            <p:cNvPr id="28704" name="Oval 19"/>
            <p:cNvSpPr>
              <a:spLocks noChangeArrowheads="1"/>
            </p:cNvSpPr>
            <p:nvPr/>
          </p:nvSpPr>
          <p:spPr bwMode="auto">
            <a:xfrm>
              <a:off x="2476" y="3511"/>
              <a:ext cx="91" cy="91"/>
            </a:xfrm>
            <a:prstGeom prst="ellipse">
              <a:avLst/>
            </a:prstGeom>
            <a:solidFill>
              <a:srgbClr val="FF0000"/>
            </a:solidFill>
            <a:ln w="9525">
              <a:solidFill>
                <a:srgbClr val="FF0000"/>
              </a:solidFill>
              <a:round/>
              <a:headEnd/>
              <a:tailEnd/>
            </a:ln>
          </p:spPr>
          <p:txBody>
            <a:bodyPr wrap="none" anchor="ctr"/>
            <a:lstStyle/>
            <a:p>
              <a:endParaRPr lang="en-US" altLang="en-US" sz="2000">
                <a:latin typeface="Courier New" pitchFamily="49" charset="0"/>
              </a:endParaRPr>
            </a:p>
          </p:txBody>
        </p:sp>
        <p:sp>
          <p:nvSpPr>
            <p:cNvPr id="28705" name="Oval 20"/>
            <p:cNvSpPr>
              <a:spLocks noChangeArrowheads="1"/>
            </p:cNvSpPr>
            <p:nvPr/>
          </p:nvSpPr>
          <p:spPr bwMode="auto">
            <a:xfrm>
              <a:off x="3024" y="3510"/>
              <a:ext cx="91" cy="91"/>
            </a:xfrm>
            <a:prstGeom prst="ellipse">
              <a:avLst/>
            </a:prstGeom>
            <a:solidFill>
              <a:srgbClr val="FF0000"/>
            </a:solidFill>
            <a:ln w="9525">
              <a:solidFill>
                <a:srgbClr val="FF0000"/>
              </a:solidFill>
              <a:round/>
              <a:headEnd/>
              <a:tailEnd/>
            </a:ln>
          </p:spPr>
          <p:txBody>
            <a:bodyPr wrap="none" anchor="ctr"/>
            <a:lstStyle/>
            <a:p>
              <a:endParaRPr lang="en-US" altLang="en-US" sz="2000">
                <a:latin typeface="Courier New" pitchFamily="49" charset="0"/>
              </a:endParaRPr>
            </a:p>
          </p:txBody>
        </p:sp>
        <p:sp>
          <p:nvSpPr>
            <p:cNvPr id="28706" name="Oval 21"/>
            <p:cNvSpPr>
              <a:spLocks noChangeArrowheads="1"/>
            </p:cNvSpPr>
            <p:nvPr/>
          </p:nvSpPr>
          <p:spPr bwMode="auto">
            <a:xfrm>
              <a:off x="3579" y="3511"/>
              <a:ext cx="91" cy="91"/>
            </a:xfrm>
            <a:prstGeom prst="ellipse">
              <a:avLst/>
            </a:prstGeom>
            <a:solidFill>
              <a:srgbClr val="FF0000"/>
            </a:solidFill>
            <a:ln w="9525">
              <a:solidFill>
                <a:srgbClr val="FF0000"/>
              </a:solidFill>
              <a:round/>
              <a:headEnd/>
              <a:tailEnd/>
            </a:ln>
          </p:spPr>
          <p:txBody>
            <a:bodyPr wrap="none" anchor="ctr"/>
            <a:lstStyle/>
            <a:p>
              <a:endParaRPr lang="en-US" altLang="en-US" sz="2000">
                <a:latin typeface="Courier New" pitchFamily="49" charset="0"/>
              </a:endParaRPr>
            </a:p>
          </p:txBody>
        </p:sp>
      </p:grpSp>
      <p:sp>
        <p:nvSpPr>
          <p:cNvPr id="1208342" name="Freeform 22"/>
          <p:cNvSpPr>
            <a:spLocks/>
          </p:cNvSpPr>
          <p:nvPr/>
        </p:nvSpPr>
        <p:spPr bwMode="auto">
          <a:xfrm>
            <a:off x="5019675" y="2211388"/>
            <a:ext cx="3776663" cy="1611312"/>
          </a:xfrm>
          <a:custGeom>
            <a:avLst/>
            <a:gdLst>
              <a:gd name="T0" fmla="*/ 0 w 1917"/>
              <a:gd name="T1" fmla="*/ 2147483647 h 818"/>
              <a:gd name="T2" fmla="*/ 2147483647 w 1917"/>
              <a:gd name="T3" fmla="*/ 0 h 818"/>
              <a:gd name="T4" fmla="*/ 2147483647 w 1917"/>
              <a:gd name="T5" fmla="*/ 2147483647 h 818"/>
              <a:gd name="T6" fmla="*/ 2147483647 w 1917"/>
              <a:gd name="T7" fmla="*/ 2147483647 h 818"/>
              <a:gd name="T8" fmla="*/ 0 w 1917"/>
              <a:gd name="T9" fmla="*/ 2147483647 h 818"/>
              <a:gd name="T10" fmla="*/ 0 60000 65536"/>
              <a:gd name="T11" fmla="*/ 0 60000 65536"/>
              <a:gd name="T12" fmla="*/ 0 60000 65536"/>
              <a:gd name="T13" fmla="*/ 0 60000 65536"/>
              <a:gd name="T14" fmla="*/ 0 60000 65536"/>
              <a:gd name="T15" fmla="*/ 0 w 1917"/>
              <a:gd name="T16" fmla="*/ 0 h 818"/>
              <a:gd name="T17" fmla="*/ 1917 w 1917"/>
              <a:gd name="T18" fmla="*/ 818 h 818"/>
            </a:gdLst>
            <a:ahLst/>
            <a:cxnLst>
              <a:cxn ang="T10">
                <a:pos x="T0" y="T1"/>
              </a:cxn>
              <a:cxn ang="T11">
                <a:pos x="T2" y="T3"/>
              </a:cxn>
              <a:cxn ang="T12">
                <a:pos x="T4" y="T5"/>
              </a:cxn>
              <a:cxn ang="T13">
                <a:pos x="T6" y="T7"/>
              </a:cxn>
              <a:cxn ang="T14">
                <a:pos x="T8" y="T9"/>
              </a:cxn>
            </a:cxnLst>
            <a:rect l="T15" t="T16" r="T17" b="T18"/>
            <a:pathLst>
              <a:path w="1917" h="818">
                <a:moveTo>
                  <a:pt x="0" y="227"/>
                </a:moveTo>
                <a:lnTo>
                  <a:pt x="614" y="0"/>
                </a:lnTo>
                <a:lnTo>
                  <a:pt x="1917" y="560"/>
                </a:lnTo>
                <a:lnTo>
                  <a:pt x="1273" y="818"/>
                </a:lnTo>
                <a:lnTo>
                  <a:pt x="0" y="227"/>
                </a:lnTo>
                <a:close/>
              </a:path>
            </a:pathLst>
          </a:custGeom>
          <a:solidFill>
            <a:schemeClr val="accent1">
              <a:alpha val="23921"/>
            </a:schemeClr>
          </a:solidFill>
          <a:ln w="9525">
            <a:solidFill>
              <a:schemeClr val="tx1"/>
            </a:solidFill>
            <a:round/>
            <a:headEnd/>
            <a:tailEnd/>
          </a:ln>
        </p:spPr>
        <p:txBody>
          <a:bodyPr/>
          <a:lstStyle/>
          <a:p>
            <a:endParaRPr lang="en-US"/>
          </a:p>
        </p:txBody>
      </p:sp>
      <p:sp>
        <p:nvSpPr>
          <p:cNvPr id="1208347" name="Freeform 27"/>
          <p:cNvSpPr>
            <a:spLocks/>
          </p:cNvSpPr>
          <p:nvPr/>
        </p:nvSpPr>
        <p:spPr bwMode="auto">
          <a:xfrm>
            <a:off x="5702300" y="1824038"/>
            <a:ext cx="2492375" cy="1731962"/>
          </a:xfrm>
          <a:custGeom>
            <a:avLst/>
            <a:gdLst>
              <a:gd name="T0" fmla="*/ 0 w 1607"/>
              <a:gd name="T1" fmla="*/ 2147483647 h 1122"/>
              <a:gd name="T2" fmla="*/ 0 w 1607"/>
              <a:gd name="T3" fmla="*/ 0 h 1122"/>
              <a:gd name="T4" fmla="*/ 2147483647 w 1607"/>
              <a:gd name="T5" fmla="*/ 2147483647 h 1122"/>
              <a:gd name="T6" fmla="*/ 2147483647 w 1607"/>
              <a:gd name="T7" fmla="*/ 2147483647 h 1122"/>
              <a:gd name="T8" fmla="*/ 0 w 1607"/>
              <a:gd name="T9" fmla="*/ 2147483647 h 1122"/>
              <a:gd name="T10" fmla="*/ 0 60000 65536"/>
              <a:gd name="T11" fmla="*/ 0 60000 65536"/>
              <a:gd name="T12" fmla="*/ 0 60000 65536"/>
              <a:gd name="T13" fmla="*/ 0 60000 65536"/>
              <a:gd name="T14" fmla="*/ 0 60000 65536"/>
              <a:gd name="T15" fmla="*/ 0 w 1607"/>
              <a:gd name="T16" fmla="*/ 0 h 1122"/>
              <a:gd name="T17" fmla="*/ 1607 w 1607"/>
              <a:gd name="T18" fmla="*/ 1122 h 1122"/>
            </a:gdLst>
            <a:ahLst/>
            <a:cxnLst>
              <a:cxn ang="T10">
                <a:pos x="T0" y="T1"/>
              </a:cxn>
              <a:cxn ang="T11">
                <a:pos x="T2" y="T3"/>
              </a:cxn>
              <a:cxn ang="T12">
                <a:pos x="T4" y="T5"/>
              </a:cxn>
              <a:cxn ang="T13">
                <a:pos x="T6" y="T7"/>
              </a:cxn>
              <a:cxn ang="T14">
                <a:pos x="T8" y="T9"/>
              </a:cxn>
            </a:cxnLst>
            <a:rect l="T15" t="T16" r="T17" b="T18"/>
            <a:pathLst>
              <a:path w="1607" h="1122">
                <a:moveTo>
                  <a:pt x="0" y="364"/>
                </a:moveTo>
                <a:lnTo>
                  <a:pt x="0" y="0"/>
                </a:lnTo>
                <a:lnTo>
                  <a:pt x="1607" y="667"/>
                </a:lnTo>
                <a:lnTo>
                  <a:pt x="1607" y="1122"/>
                </a:lnTo>
                <a:lnTo>
                  <a:pt x="0" y="364"/>
                </a:lnTo>
                <a:close/>
              </a:path>
            </a:pathLst>
          </a:custGeom>
          <a:solidFill>
            <a:schemeClr val="accent1">
              <a:alpha val="38039"/>
            </a:schemeClr>
          </a:solidFill>
          <a:ln w="9525">
            <a:solidFill>
              <a:schemeClr val="tx1"/>
            </a:solidFill>
            <a:round/>
            <a:headEnd/>
            <a:tailEnd/>
          </a:ln>
        </p:spPr>
        <p:txBody>
          <a:bodyPr/>
          <a:lstStyle/>
          <a:p>
            <a:endParaRPr lang="en-US"/>
          </a:p>
        </p:txBody>
      </p:sp>
      <p:sp>
        <p:nvSpPr>
          <p:cNvPr id="1208348" name="Text Box 28"/>
          <p:cNvSpPr txBox="1">
            <a:spLocks noChangeArrowheads="1"/>
          </p:cNvSpPr>
          <p:nvPr/>
        </p:nvSpPr>
        <p:spPr bwMode="auto">
          <a:xfrm>
            <a:off x="5492750" y="5035550"/>
            <a:ext cx="3003550" cy="457200"/>
          </a:xfrm>
          <a:prstGeom prst="rect">
            <a:avLst/>
          </a:prstGeom>
          <a:noFill/>
          <a:ln w="9525">
            <a:noFill/>
            <a:miter lim="800000"/>
            <a:headEnd/>
            <a:tailEnd/>
          </a:ln>
        </p:spPr>
        <p:txBody>
          <a:bodyPr>
            <a:spAutoFit/>
          </a:bodyPr>
          <a:lstStyle/>
          <a:p>
            <a:r>
              <a:rPr lang="en-US" altLang="en-US">
                <a:solidFill>
                  <a:schemeClr val="hlink"/>
                </a:solidFill>
              </a:rPr>
              <a:t>View from Point A</a:t>
            </a:r>
          </a:p>
        </p:txBody>
      </p:sp>
      <p:grpSp>
        <p:nvGrpSpPr>
          <p:cNvPr id="4" name="Group 43"/>
          <p:cNvGrpSpPr>
            <a:grpSpLocks/>
          </p:cNvGrpSpPr>
          <p:nvPr/>
        </p:nvGrpSpPr>
        <p:grpSpPr bwMode="auto">
          <a:xfrm>
            <a:off x="1096963" y="6146800"/>
            <a:ext cx="4295775" cy="696913"/>
            <a:chOff x="699" y="3848"/>
            <a:chExt cx="2706" cy="439"/>
          </a:xfrm>
        </p:grpSpPr>
        <p:sp>
          <p:nvSpPr>
            <p:cNvPr id="28697" name="Line 34"/>
            <p:cNvSpPr>
              <a:spLocks noChangeShapeType="1"/>
            </p:cNvSpPr>
            <p:nvPr/>
          </p:nvSpPr>
          <p:spPr bwMode="auto">
            <a:xfrm>
              <a:off x="699" y="4069"/>
              <a:ext cx="2706" cy="0"/>
            </a:xfrm>
            <a:prstGeom prst="line">
              <a:avLst/>
            </a:prstGeom>
            <a:noFill/>
            <a:ln w="57150">
              <a:solidFill>
                <a:srgbClr val="FF0000"/>
              </a:solidFill>
              <a:round/>
              <a:headEnd/>
              <a:tailEnd type="triangle" w="med" len="med"/>
            </a:ln>
          </p:spPr>
          <p:txBody>
            <a:bodyPr/>
            <a:lstStyle/>
            <a:p>
              <a:endParaRPr lang="en-US"/>
            </a:p>
          </p:txBody>
        </p:sp>
        <p:sp>
          <p:nvSpPr>
            <p:cNvPr id="28698" name="Line 39"/>
            <p:cNvSpPr>
              <a:spLocks noChangeShapeType="1"/>
            </p:cNvSpPr>
            <p:nvPr/>
          </p:nvSpPr>
          <p:spPr bwMode="auto">
            <a:xfrm flipV="1">
              <a:off x="1084" y="3848"/>
              <a:ext cx="0" cy="432"/>
            </a:xfrm>
            <a:prstGeom prst="line">
              <a:avLst/>
            </a:prstGeom>
            <a:noFill/>
            <a:ln w="38100">
              <a:solidFill>
                <a:srgbClr val="FF0000"/>
              </a:solidFill>
              <a:round/>
              <a:headEnd type="triangle" w="med" len="med"/>
              <a:tailEnd type="triangle" w="med" len="med"/>
            </a:ln>
          </p:spPr>
          <p:txBody>
            <a:bodyPr/>
            <a:lstStyle/>
            <a:p>
              <a:endParaRPr lang="en-US"/>
            </a:p>
          </p:txBody>
        </p:sp>
        <p:sp>
          <p:nvSpPr>
            <p:cNvPr id="28699" name="Line 40"/>
            <p:cNvSpPr>
              <a:spLocks noChangeShapeType="1"/>
            </p:cNvSpPr>
            <p:nvPr/>
          </p:nvSpPr>
          <p:spPr bwMode="auto">
            <a:xfrm flipV="1">
              <a:off x="1639" y="3852"/>
              <a:ext cx="0" cy="432"/>
            </a:xfrm>
            <a:prstGeom prst="line">
              <a:avLst/>
            </a:prstGeom>
            <a:noFill/>
            <a:ln w="38100">
              <a:solidFill>
                <a:srgbClr val="FF0000"/>
              </a:solidFill>
              <a:round/>
              <a:headEnd type="triangle" w="med" len="med"/>
              <a:tailEnd type="triangle" w="med" len="med"/>
            </a:ln>
          </p:spPr>
          <p:txBody>
            <a:bodyPr/>
            <a:lstStyle/>
            <a:p>
              <a:endParaRPr lang="en-US"/>
            </a:p>
          </p:txBody>
        </p:sp>
        <p:sp>
          <p:nvSpPr>
            <p:cNvPr id="28700" name="Line 41"/>
            <p:cNvSpPr>
              <a:spLocks noChangeShapeType="1"/>
            </p:cNvSpPr>
            <p:nvPr/>
          </p:nvSpPr>
          <p:spPr bwMode="auto">
            <a:xfrm flipV="1">
              <a:off x="2178" y="3855"/>
              <a:ext cx="0" cy="432"/>
            </a:xfrm>
            <a:prstGeom prst="line">
              <a:avLst/>
            </a:prstGeom>
            <a:noFill/>
            <a:ln w="38100">
              <a:solidFill>
                <a:srgbClr val="FF0000"/>
              </a:solidFill>
              <a:round/>
              <a:headEnd type="triangle" w="med" len="med"/>
              <a:tailEnd type="triangle" w="med" len="med"/>
            </a:ln>
          </p:spPr>
          <p:txBody>
            <a:bodyPr/>
            <a:lstStyle/>
            <a:p>
              <a:endParaRPr lang="en-US"/>
            </a:p>
          </p:txBody>
        </p:sp>
        <p:sp>
          <p:nvSpPr>
            <p:cNvPr id="28701" name="Line 42"/>
            <p:cNvSpPr>
              <a:spLocks noChangeShapeType="1"/>
            </p:cNvSpPr>
            <p:nvPr/>
          </p:nvSpPr>
          <p:spPr bwMode="auto">
            <a:xfrm flipV="1">
              <a:off x="2746" y="3855"/>
              <a:ext cx="0" cy="432"/>
            </a:xfrm>
            <a:prstGeom prst="line">
              <a:avLst/>
            </a:prstGeom>
            <a:noFill/>
            <a:ln w="38100">
              <a:solidFill>
                <a:srgbClr val="FF0000"/>
              </a:solidFill>
              <a:round/>
              <a:headEnd type="triangle" w="med" len="med"/>
              <a:tailEnd type="triangle" w="med" len="med"/>
            </a:ln>
          </p:spPr>
          <p:txBody>
            <a:bodyPr/>
            <a:lstStyle/>
            <a:p>
              <a:endParaRPr lang="en-US"/>
            </a:p>
          </p:txBody>
        </p:sp>
      </p:grpSp>
      <p:sp>
        <p:nvSpPr>
          <p:cNvPr id="1208364" name="Text Box 44"/>
          <p:cNvSpPr txBox="1">
            <a:spLocks noChangeArrowheads="1"/>
          </p:cNvSpPr>
          <p:nvPr/>
        </p:nvSpPr>
        <p:spPr bwMode="auto">
          <a:xfrm>
            <a:off x="5494338" y="6257925"/>
            <a:ext cx="2955925" cy="457200"/>
          </a:xfrm>
          <a:prstGeom prst="rect">
            <a:avLst/>
          </a:prstGeom>
          <a:noFill/>
          <a:ln w="9525">
            <a:noFill/>
            <a:miter lim="800000"/>
            <a:headEnd/>
            <a:tailEnd/>
          </a:ln>
        </p:spPr>
        <p:txBody>
          <a:bodyPr>
            <a:spAutoFit/>
          </a:bodyPr>
          <a:lstStyle/>
          <a:p>
            <a:r>
              <a:rPr lang="en-US" altLang="en-US">
                <a:solidFill>
                  <a:schemeClr val="hlink"/>
                </a:solidFill>
              </a:rPr>
              <a:t>View from Point B</a:t>
            </a:r>
          </a:p>
        </p:txBody>
      </p:sp>
      <p:sp>
        <p:nvSpPr>
          <p:cNvPr id="1208365" name="Line 45"/>
          <p:cNvSpPr>
            <a:spLocks noChangeShapeType="1"/>
          </p:cNvSpPr>
          <p:nvPr/>
        </p:nvSpPr>
        <p:spPr bwMode="auto">
          <a:xfrm>
            <a:off x="4992688" y="2641600"/>
            <a:ext cx="2514600" cy="1166813"/>
          </a:xfrm>
          <a:prstGeom prst="line">
            <a:avLst/>
          </a:prstGeom>
          <a:noFill/>
          <a:ln w="57150">
            <a:solidFill>
              <a:srgbClr val="FF6600">
                <a:alpha val="27843"/>
              </a:srgbClr>
            </a:solidFill>
            <a:round/>
            <a:headEnd/>
            <a:tailEnd/>
          </a:ln>
        </p:spPr>
        <p:txBody>
          <a:bodyPr/>
          <a:lstStyle/>
          <a:p>
            <a:endParaRPr lang="en-US"/>
          </a:p>
        </p:txBody>
      </p:sp>
      <p:sp>
        <p:nvSpPr>
          <p:cNvPr id="1208366" name="Line 46"/>
          <p:cNvSpPr>
            <a:spLocks noChangeShapeType="1"/>
          </p:cNvSpPr>
          <p:nvPr/>
        </p:nvSpPr>
        <p:spPr bwMode="auto">
          <a:xfrm>
            <a:off x="5694363" y="1824038"/>
            <a:ext cx="2501900" cy="1022350"/>
          </a:xfrm>
          <a:prstGeom prst="line">
            <a:avLst/>
          </a:prstGeom>
          <a:noFill/>
          <a:ln w="57150">
            <a:solidFill>
              <a:srgbClr val="00CC00">
                <a:alpha val="27843"/>
              </a:srgbClr>
            </a:solidFill>
            <a:round/>
            <a:headEnd/>
            <a:tailEnd/>
          </a:ln>
        </p:spPr>
        <p:txBody>
          <a:bodyPr/>
          <a:lstStyle/>
          <a:p>
            <a:endParaRPr lang="en-US"/>
          </a:p>
        </p:txBody>
      </p:sp>
      <p:grpSp>
        <p:nvGrpSpPr>
          <p:cNvPr id="5" name="Group 26"/>
          <p:cNvGrpSpPr>
            <a:grpSpLocks/>
          </p:cNvGrpSpPr>
          <p:nvPr/>
        </p:nvGrpSpPr>
        <p:grpSpPr bwMode="auto">
          <a:xfrm>
            <a:off x="5719763" y="3092450"/>
            <a:ext cx="538162" cy="457200"/>
            <a:chOff x="3217" y="2195"/>
            <a:chExt cx="278" cy="243"/>
          </a:xfrm>
        </p:grpSpPr>
        <p:sp>
          <p:nvSpPr>
            <p:cNvPr id="28695" name="Oval 23"/>
            <p:cNvSpPr>
              <a:spLocks noChangeArrowheads="1"/>
            </p:cNvSpPr>
            <p:nvPr/>
          </p:nvSpPr>
          <p:spPr bwMode="auto">
            <a:xfrm>
              <a:off x="3426" y="2221"/>
              <a:ext cx="69" cy="69"/>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28696" name="Text Box 24"/>
            <p:cNvSpPr txBox="1">
              <a:spLocks noChangeArrowheads="1"/>
            </p:cNvSpPr>
            <p:nvPr/>
          </p:nvSpPr>
          <p:spPr bwMode="auto">
            <a:xfrm>
              <a:off x="3217" y="2195"/>
              <a:ext cx="244" cy="243"/>
            </a:xfrm>
            <a:prstGeom prst="rect">
              <a:avLst/>
            </a:prstGeom>
            <a:noFill/>
            <a:ln w="9525">
              <a:noFill/>
              <a:miter lim="800000"/>
              <a:headEnd/>
              <a:tailEnd/>
            </a:ln>
          </p:spPr>
          <p:txBody>
            <a:bodyPr>
              <a:spAutoFit/>
            </a:bodyPr>
            <a:lstStyle/>
            <a:p>
              <a:r>
                <a:rPr lang="en-US" altLang="en-US" b="1">
                  <a:solidFill>
                    <a:srgbClr val="FF6600"/>
                  </a:solidFill>
                </a:rPr>
                <a:t>A</a:t>
              </a:r>
            </a:p>
          </p:txBody>
        </p:sp>
      </p:grpSp>
      <p:grpSp>
        <p:nvGrpSpPr>
          <p:cNvPr id="6" name="Group 32"/>
          <p:cNvGrpSpPr>
            <a:grpSpLocks/>
          </p:cNvGrpSpPr>
          <p:nvPr/>
        </p:nvGrpSpPr>
        <p:grpSpPr bwMode="auto">
          <a:xfrm>
            <a:off x="6813550" y="1871663"/>
            <a:ext cx="446088" cy="509587"/>
            <a:chOff x="3967" y="1393"/>
            <a:chExt cx="244" cy="284"/>
          </a:xfrm>
        </p:grpSpPr>
        <p:sp>
          <p:nvSpPr>
            <p:cNvPr id="28693" name="Oval 30"/>
            <p:cNvSpPr>
              <a:spLocks noChangeArrowheads="1"/>
            </p:cNvSpPr>
            <p:nvPr/>
          </p:nvSpPr>
          <p:spPr bwMode="auto">
            <a:xfrm>
              <a:off x="4031" y="1608"/>
              <a:ext cx="69" cy="69"/>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28694" name="Text Box 31"/>
            <p:cNvSpPr txBox="1">
              <a:spLocks noChangeArrowheads="1"/>
            </p:cNvSpPr>
            <p:nvPr/>
          </p:nvSpPr>
          <p:spPr bwMode="auto">
            <a:xfrm>
              <a:off x="3967" y="1393"/>
              <a:ext cx="244" cy="254"/>
            </a:xfrm>
            <a:prstGeom prst="rect">
              <a:avLst/>
            </a:prstGeom>
            <a:noFill/>
            <a:ln w="9525">
              <a:noFill/>
              <a:miter lim="800000"/>
              <a:headEnd/>
              <a:tailEnd/>
            </a:ln>
          </p:spPr>
          <p:txBody>
            <a:bodyPr>
              <a:spAutoFit/>
            </a:bodyPr>
            <a:lstStyle/>
            <a:p>
              <a:r>
                <a:rPr lang="en-US" altLang="en-US" b="1">
                  <a:solidFill>
                    <a:srgbClr val="008000"/>
                  </a:solidFill>
                </a:rPr>
                <a:t>B</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8322">
                                            <p:txEl>
                                              <p:pRg st="1" end="1"/>
                                            </p:txEl>
                                          </p:spTgt>
                                        </p:tgtEl>
                                        <p:attrNameLst>
                                          <p:attrName>style.visibility</p:attrName>
                                        </p:attrNameLst>
                                      </p:cBhvr>
                                      <p:to>
                                        <p:strVal val="visible"/>
                                      </p:to>
                                    </p:set>
                                    <p:anim calcmode="lin" valueType="num">
                                      <p:cBhvr additive="base">
                                        <p:cTn id="7" dur="500" fill="hold"/>
                                        <p:tgtEl>
                                          <p:spTgt spid="12083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1208326"/>
                                        </p:tgtEl>
                                        <p:attrNameLst>
                                          <p:attrName>style.visibility</p:attrName>
                                        </p:attrNameLst>
                                      </p:cBhvr>
                                      <p:to>
                                        <p:strVal val="visible"/>
                                      </p:to>
                                    </p:set>
                                    <p:anim calcmode="lin" valueType="num">
                                      <p:cBhvr>
                                        <p:cTn id="12" dur="1000" fill="hold"/>
                                        <p:tgtEl>
                                          <p:spTgt spid="1208326"/>
                                        </p:tgtEl>
                                        <p:attrNameLst>
                                          <p:attrName>ppt_w</p:attrName>
                                        </p:attrNameLst>
                                      </p:cBhvr>
                                      <p:tavLst>
                                        <p:tav tm="0">
                                          <p:val>
                                            <p:fltVal val="0"/>
                                          </p:val>
                                        </p:tav>
                                        <p:tav tm="100000">
                                          <p:val>
                                            <p:strVal val="#ppt_w"/>
                                          </p:val>
                                        </p:tav>
                                      </p:tavLst>
                                    </p:anim>
                                    <p:anim calcmode="lin" valueType="num">
                                      <p:cBhvr>
                                        <p:cTn id="13" dur="1000" fill="hold"/>
                                        <p:tgtEl>
                                          <p:spTgt spid="1208326"/>
                                        </p:tgtEl>
                                        <p:attrNameLst>
                                          <p:attrName>ppt_h</p:attrName>
                                        </p:attrNameLst>
                                      </p:cBhvr>
                                      <p:tavLst>
                                        <p:tav tm="0">
                                          <p:val>
                                            <p:fltVal val="0"/>
                                          </p:val>
                                        </p:tav>
                                        <p:tav tm="100000">
                                          <p:val>
                                            <p:strVal val="#ppt_h"/>
                                          </p:val>
                                        </p:tav>
                                      </p:tavLst>
                                    </p:anim>
                                    <p:animEffect transition="in" filter="fade">
                                      <p:cBhvr>
                                        <p:cTn id="14" dur="1000"/>
                                        <p:tgtEl>
                                          <p:spTgt spid="1208326"/>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6" name="drumroll.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208333"/>
                                        </p:tgtEl>
                                        <p:attrNameLst>
                                          <p:attrName>style.visibility</p:attrName>
                                        </p:attrNameLst>
                                      </p:cBhvr>
                                      <p:to>
                                        <p:strVal val="visible"/>
                                      </p:to>
                                    </p:set>
                                    <p:animEffect transition="in" filter="wipe(right)">
                                      <p:cBhvr>
                                        <p:cTn id="24" dur="500"/>
                                        <p:tgtEl>
                                          <p:spTgt spid="1208333"/>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08334"/>
                                        </p:tgtEl>
                                        <p:attrNameLst>
                                          <p:attrName>style.visibility</p:attrName>
                                        </p:attrNameLst>
                                      </p:cBhvr>
                                      <p:to>
                                        <p:strVal val="visible"/>
                                      </p:to>
                                    </p:set>
                                    <p:animEffect transition="in" filter="wipe(left)">
                                      <p:cBhvr>
                                        <p:cTn id="29" dur="500"/>
                                        <p:tgtEl>
                                          <p:spTgt spid="1208334"/>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208335"/>
                                        </p:tgtEl>
                                        <p:attrNameLst>
                                          <p:attrName>style.visibility</p:attrName>
                                        </p:attrNameLst>
                                      </p:cBhvr>
                                      <p:to>
                                        <p:strVal val="visible"/>
                                      </p:to>
                                    </p:set>
                                    <p:animEffect transition="in" filter="wipe(right)">
                                      <p:cBhvr>
                                        <p:cTn id="34" dur="500"/>
                                        <p:tgtEl>
                                          <p:spTgt spid="1208335"/>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08336"/>
                                        </p:tgtEl>
                                        <p:attrNameLst>
                                          <p:attrName>style.visibility</p:attrName>
                                        </p:attrNameLst>
                                      </p:cBhvr>
                                      <p:to>
                                        <p:strVal val="visible"/>
                                      </p:to>
                                    </p:set>
                                    <p:animEffect transition="in" filter="wipe(left)">
                                      <p:cBhvr>
                                        <p:cTn id="39" dur="500"/>
                                        <p:tgtEl>
                                          <p:spTgt spid="1208336"/>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208322">
                                            <p:txEl>
                                              <p:pRg st="6" end="6"/>
                                            </p:txEl>
                                          </p:spTgt>
                                        </p:tgtEl>
                                        <p:attrNameLst>
                                          <p:attrName>style.visibility</p:attrName>
                                        </p:attrNameLst>
                                      </p:cBhvr>
                                      <p:to>
                                        <p:strVal val="visible"/>
                                      </p:to>
                                    </p:set>
                                    <p:anim calcmode="lin" valueType="num">
                                      <p:cBhvr additive="base">
                                        <p:cTn id="44" dur="500" fill="hold"/>
                                        <p:tgtEl>
                                          <p:spTgt spid="1208322">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0832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08342"/>
                                        </p:tgtEl>
                                        <p:attrNameLst>
                                          <p:attrName>style.visibility</p:attrName>
                                        </p:attrNameLst>
                                      </p:cBhvr>
                                      <p:to>
                                        <p:strVal val="visible"/>
                                      </p:to>
                                    </p:set>
                                    <p:animEffect transition="in" filter="fade">
                                      <p:cBhvr>
                                        <p:cTn id="50" dur="2000"/>
                                        <p:tgtEl>
                                          <p:spTgt spid="1208342"/>
                                        </p:tgtEl>
                                      </p:cBhvr>
                                    </p:animEffect>
                                  </p:childTnLst>
                                  <p:subTnLst>
                                    <p:audio>
                                      <p:cMediaNode>
                                        <p:cTn display="0" masterRel="sameClick">
                                          <p:stCondLst>
                                            <p:cond evt="begin" delay="0">
                                              <p:tn val="48"/>
                                            </p:cond>
                                          </p:stCondLst>
                                          <p:endCondLst>
                                            <p:cond evt="onStopAudio" delay="0">
                                              <p:tgtEl>
                                                <p:sldTgt/>
                                              </p:tgtEl>
                                            </p:cond>
                                          </p:endCondLst>
                                        </p:cTn>
                                        <p:tgtEl>
                                          <p:sndTgt r:embed="rId7" name="voltag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par>
                                <p:cTn id="58" presetID="22" presetClass="entr" presetSubtype="8" fill="hold" grpId="0" nodeType="withEffect">
                                  <p:stCondLst>
                                    <p:cond delay="0"/>
                                  </p:stCondLst>
                                  <p:childTnLst>
                                    <p:set>
                                      <p:cBhvr>
                                        <p:cTn id="59" dur="1" fill="hold">
                                          <p:stCondLst>
                                            <p:cond delay="0"/>
                                          </p:stCondLst>
                                        </p:cTn>
                                        <p:tgtEl>
                                          <p:spTgt spid="1208365"/>
                                        </p:tgtEl>
                                        <p:attrNameLst>
                                          <p:attrName>style.visibility</p:attrName>
                                        </p:attrNameLst>
                                      </p:cBhvr>
                                      <p:to>
                                        <p:strVal val="visible"/>
                                      </p:to>
                                    </p:set>
                                    <p:animEffect transition="in" filter="wipe(left)">
                                      <p:cBhvr>
                                        <p:cTn id="60" dur="500"/>
                                        <p:tgtEl>
                                          <p:spTgt spid="120836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left)">
                                      <p:cBhvr>
                                        <p:cTn id="65" dur="500"/>
                                        <p:tgtEl>
                                          <p:spTgt spid="3"/>
                                        </p:tgtEl>
                                      </p:cBhvr>
                                    </p:animEffect>
                                  </p:childTnLst>
                                  <p:subTnLst>
                                    <p:audio>
                                      <p:cMediaNode>
                                        <p:cTn display="0" masterRel="sameClick">
                                          <p:stCondLst>
                                            <p:cond evt="begin" delay="0">
                                              <p:tn val="63"/>
                                            </p:cond>
                                          </p:stCondLst>
                                          <p:endCondLst>
                                            <p:cond evt="onStopAudio" delay="0">
                                              <p:tgtEl>
                                                <p:sldTgt/>
                                              </p:tgtEl>
                                            </p:cond>
                                          </p:endCondLst>
                                        </p:cTn>
                                        <p:tgtEl>
                                          <p:sndTgt r:embed="rId8" name="suction.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grpId="0" nodeType="clickEffect">
                                  <p:stCondLst>
                                    <p:cond delay="0"/>
                                  </p:stCondLst>
                                  <p:iterate type="lt">
                                    <p:tmPct val="10000"/>
                                  </p:iterate>
                                  <p:childTnLst>
                                    <p:set>
                                      <p:cBhvr>
                                        <p:cTn id="69" dur="1" fill="hold">
                                          <p:stCondLst>
                                            <p:cond delay="0"/>
                                          </p:stCondLst>
                                        </p:cTn>
                                        <p:tgtEl>
                                          <p:spTgt spid="1208348"/>
                                        </p:tgtEl>
                                        <p:attrNameLst>
                                          <p:attrName>style.visibility</p:attrName>
                                        </p:attrNameLst>
                                      </p:cBhvr>
                                      <p:to>
                                        <p:strVal val="visible"/>
                                      </p:to>
                                    </p:set>
                                    <p:anim calcmode="lin" valueType="num">
                                      <p:cBhvr additive="base">
                                        <p:cTn id="70" dur="500" fill="hold"/>
                                        <p:tgtEl>
                                          <p:spTgt spid="1208348"/>
                                        </p:tgtEl>
                                        <p:attrNameLst>
                                          <p:attrName>ppt_x</p:attrName>
                                        </p:attrNameLst>
                                      </p:cBhvr>
                                      <p:tavLst>
                                        <p:tav tm="0">
                                          <p:val>
                                            <p:strVal val="1+#ppt_w/2"/>
                                          </p:val>
                                        </p:tav>
                                        <p:tav tm="100000">
                                          <p:val>
                                            <p:strVal val="#ppt_x"/>
                                          </p:val>
                                        </p:tav>
                                      </p:tavLst>
                                    </p:anim>
                                    <p:anim calcmode="lin" valueType="num">
                                      <p:cBhvr additive="base">
                                        <p:cTn id="71" dur="500" fill="hold"/>
                                        <p:tgtEl>
                                          <p:spTgt spid="12083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9" name="type.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1208322">
                                            <p:txEl>
                                              <p:pRg st="7" end="7"/>
                                            </p:txEl>
                                          </p:spTgt>
                                        </p:tgtEl>
                                        <p:attrNameLst>
                                          <p:attrName>style.visibility</p:attrName>
                                        </p:attrNameLst>
                                      </p:cBhvr>
                                      <p:to>
                                        <p:strVal val="visible"/>
                                      </p:to>
                                    </p:set>
                                    <p:anim calcmode="lin" valueType="num">
                                      <p:cBhvr additive="base">
                                        <p:cTn id="76" dur="500" fill="hold"/>
                                        <p:tgtEl>
                                          <p:spTgt spid="1208322">
                                            <p:txEl>
                                              <p:pRg st="7" end="7"/>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20832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208347"/>
                                        </p:tgtEl>
                                        <p:attrNameLst>
                                          <p:attrName>style.visibility</p:attrName>
                                        </p:attrNameLst>
                                      </p:cBhvr>
                                      <p:to>
                                        <p:strVal val="visible"/>
                                      </p:to>
                                    </p:set>
                                    <p:animEffect transition="in" filter="wipe(left)">
                                      <p:cBhvr>
                                        <p:cTn id="82" dur="1000"/>
                                        <p:tgtEl>
                                          <p:spTgt spid="1208347"/>
                                        </p:tgtEl>
                                      </p:cBhvr>
                                    </p:animEffect>
                                  </p:childTnLst>
                                  <p:subTnLst>
                                    <p:audio>
                                      <p:cMediaNode>
                                        <p:cTn display="0" masterRel="sameClick">
                                          <p:stCondLst>
                                            <p:cond evt="begin" delay="0">
                                              <p:tn val="80"/>
                                            </p:cond>
                                          </p:stCondLst>
                                          <p:endCondLst>
                                            <p:cond evt="onStopAudio" delay="0">
                                              <p:tgtEl>
                                                <p:sldTgt/>
                                              </p:tgtEl>
                                            </p:cond>
                                          </p:endCondLst>
                                        </p:cTn>
                                        <p:tgtEl>
                                          <p:sndTgt r:embed="rId5" name="chimes.wav"/>
                                        </p:tgtEl>
                                      </p:cMediaNode>
                                    </p:audio>
                                  </p:subTnLst>
                                </p:cTn>
                              </p:par>
                              <p:par>
                                <p:cTn id="83" presetID="22" presetClass="entr" presetSubtype="8" fill="hold" grpId="0" nodeType="withEffect">
                                  <p:stCondLst>
                                    <p:cond delay="0"/>
                                  </p:stCondLst>
                                  <p:childTnLst>
                                    <p:set>
                                      <p:cBhvr>
                                        <p:cTn id="84" dur="1" fill="hold">
                                          <p:stCondLst>
                                            <p:cond delay="0"/>
                                          </p:stCondLst>
                                        </p:cTn>
                                        <p:tgtEl>
                                          <p:spTgt spid="1208367"/>
                                        </p:tgtEl>
                                        <p:attrNameLst>
                                          <p:attrName>style.visibility</p:attrName>
                                        </p:attrNameLst>
                                      </p:cBhvr>
                                      <p:to>
                                        <p:strVal val="visible"/>
                                      </p:to>
                                    </p:set>
                                    <p:animEffect transition="in" filter="wipe(left)">
                                      <p:cBhvr>
                                        <p:cTn id="85" dur="1000"/>
                                        <p:tgtEl>
                                          <p:spTgt spid="1208367"/>
                                        </p:tgtEl>
                                      </p:cBhvr>
                                    </p:animEffect>
                                  </p:childTnLst>
                                  <p:subTnLst>
                                    <p:audio>
                                      <p:cMediaNode>
                                        <p:cTn display="0" masterRel="sameClick">
                                          <p:stCondLst>
                                            <p:cond evt="begin" delay="0">
                                              <p:tn val="83"/>
                                            </p:cond>
                                          </p:stCondLst>
                                          <p:endCondLst>
                                            <p:cond evt="onStopAudio" delay="0">
                                              <p:tgtEl>
                                                <p:sldTgt/>
                                              </p:tgtEl>
                                            </p:cond>
                                          </p:endCondLst>
                                        </p:cTn>
                                        <p:tgtEl>
                                          <p:sndTgt r:embed="rId5" name="chimes.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53" presetClass="entr" presetSubtype="0" fill="hold" nodeType="click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p:cTn id="90" dur="500" fill="hold"/>
                                        <p:tgtEl>
                                          <p:spTgt spid="6"/>
                                        </p:tgtEl>
                                        <p:attrNameLst>
                                          <p:attrName>ppt_w</p:attrName>
                                        </p:attrNameLst>
                                      </p:cBhvr>
                                      <p:tavLst>
                                        <p:tav tm="0">
                                          <p:val>
                                            <p:fltVal val="0"/>
                                          </p:val>
                                        </p:tav>
                                        <p:tav tm="100000">
                                          <p:val>
                                            <p:strVal val="#ppt_w"/>
                                          </p:val>
                                        </p:tav>
                                      </p:tavLst>
                                    </p:anim>
                                    <p:anim calcmode="lin" valueType="num">
                                      <p:cBhvr>
                                        <p:cTn id="91" dur="500" fill="hold"/>
                                        <p:tgtEl>
                                          <p:spTgt spid="6"/>
                                        </p:tgtEl>
                                        <p:attrNameLst>
                                          <p:attrName>ppt_h</p:attrName>
                                        </p:attrNameLst>
                                      </p:cBhvr>
                                      <p:tavLst>
                                        <p:tav tm="0">
                                          <p:val>
                                            <p:fltVal val="0"/>
                                          </p:val>
                                        </p:tav>
                                        <p:tav tm="100000">
                                          <p:val>
                                            <p:strVal val="#ppt_h"/>
                                          </p:val>
                                        </p:tav>
                                      </p:tavLst>
                                    </p:anim>
                                    <p:animEffect transition="in" filter="fade">
                                      <p:cBhvr>
                                        <p:cTn id="92" dur="500"/>
                                        <p:tgtEl>
                                          <p:spTgt spid="6"/>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par>
                                <p:cTn id="93" presetID="22" presetClass="entr" presetSubtype="8" fill="hold" grpId="0" nodeType="withEffect">
                                  <p:stCondLst>
                                    <p:cond delay="0"/>
                                  </p:stCondLst>
                                  <p:childTnLst>
                                    <p:set>
                                      <p:cBhvr>
                                        <p:cTn id="94" dur="1" fill="hold">
                                          <p:stCondLst>
                                            <p:cond delay="0"/>
                                          </p:stCondLst>
                                        </p:cTn>
                                        <p:tgtEl>
                                          <p:spTgt spid="1208366"/>
                                        </p:tgtEl>
                                        <p:attrNameLst>
                                          <p:attrName>style.visibility</p:attrName>
                                        </p:attrNameLst>
                                      </p:cBhvr>
                                      <p:to>
                                        <p:strVal val="visible"/>
                                      </p:to>
                                    </p:set>
                                    <p:animEffect transition="in" filter="wipe(left)">
                                      <p:cBhvr>
                                        <p:cTn id="95" dur="500"/>
                                        <p:tgtEl>
                                          <p:spTgt spid="1208366"/>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nodeType="clickEffect">
                                  <p:stCondLst>
                                    <p:cond delay="0"/>
                                  </p:stCondLst>
                                  <p:childTnLst>
                                    <p:set>
                                      <p:cBhvr>
                                        <p:cTn id="99" dur="1" fill="hold">
                                          <p:stCondLst>
                                            <p:cond delay="0"/>
                                          </p:stCondLst>
                                        </p:cTn>
                                        <p:tgtEl>
                                          <p:spTgt spid="4"/>
                                        </p:tgtEl>
                                        <p:attrNameLst>
                                          <p:attrName>style.visibility</p:attrName>
                                        </p:attrNameLst>
                                      </p:cBhvr>
                                      <p:to>
                                        <p:strVal val="visible"/>
                                      </p:to>
                                    </p:set>
                                    <p:animEffect transition="in" filter="wipe(left)">
                                      <p:cBhvr>
                                        <p:cTn id="100" dur="500"/>
                                        <p:tgtEl>
                                          <p:spTgt spid="4"/>
                                        </p:tgtEl>
                                      </p:cBhvr>
                                    </p:animEffect>
                                  </p:childTnLst>
                                  <p:subTnLst>
                                    <p:audio>
                                      <p:cMediaNode>
                                        <p:cTn display="0" masterRel="sameClick">
                                          <p:stCondLst>
                                            <p:cond evt="begin" delay="0">
                                              <p:tn val="98"/>
                                            </p:cond>
                                          </p:stCondLst>
                                          <p:endCondLst>
                                            <p:cond evt="onStopAudio" delay="0">
                                              <p:tgtEl>
                                                <p:sldTgt/>
                                              </p:tgtEl>
                                            </p:cond>
                                          </p:endCondLst>
                                        </p:cTn>
                                        <p:tgtEl>
                                          <p:sndTgt r:embed="rId8" name="suction.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2" fill="hold" grpId="0" nodeType="clickEffect">
                                  <p:stCondLst>
                                    <p:cond delay="0"/>
                                  </p:stCondLst>
                                  <p:iterate type="lt">
                                    <p:tmPct val="10000"/>
                                  </p:iterate>
                                  <p:childTnLst>
                                    <p:set>
                                      <p:cBhvr>
                                        <p:cTn id="104" dur="1" fill="hold">
                                          <p:stCondLst>
                                            <p:cond delay="0"/>
                                          </p:stCondLst>
                                        </p:cTn>
                                        <p:tgtEl>
                                          <p:spTgt spid="1208364"/>
                                        </p:tgtEl>
                                        <p:attrNameLst>
                                          <p:attrName>style.visibility</p:attrName>
                                        </p:attrNameLst>
                                      </p:cBhvr>
                                      <p:to>
                                        <p:strVal val="visible"/>
                                      </p:to>
                                    </p:set>
                                    <p:anim calcmode="lin" valueType="num">
                                      <p:cBhvr additive="base">
                                        <p:cTn id="105" dur="500" fill="hold"/>
                                        <p:tgtEl>
                                          <p:spTgt spid="1208364"/>
                                        </p:tgtEl>
                                        <p:attrNameLst>
                                          <p:attrName>ppt_x</p:attrName>
                                        </p:attrNameLst>
                                      </p:cBhvr>
                                      <p:tavLst>
                                        <p:tav tm="0">
                                          <p:val>
                                            <p:strVal val="1+#ppt_w/2"/>
                                          </p:val>
                                        </p:tav>
                                        <p:tav tm="100000">
                                          <p:val>
                                            <p:strVal val="#ppt_x"/>
                                          </p:val>
                                        </p:tav>
                                      </p:tavLst>
                                    </p:anim>
                                    <p:anim calcmode="lin" valueType="num">
                                      <p:cBhvr additive="base">
                                        <p:cTn id="106" dur="500" fill="hold"/>
                                        <p:tgtEl>
                                          <p:spTgt spid="12083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9"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7" grpId="0" animBg="1"/>
      <p:bldP spid="1208333" grpId="0" animBg="1"/>
      <p:bldP spid="1208334" grpId="0" animBg="1"/>
      <p:bldP spid="1208335" grpId="0" animBg="1"/>
      <p:bldP spid="1208336" grpId="0" animBg="1"/>
      <p:bldP spid="1208342" grpId="0" animBg="1"/>
      <p:bldP spid="1208347" grpId="0" animBg="1"/>
      <p:bldP spid="1208348" grpId="0"/>
      <p:bldP spid="1208364" grpId="0"/>
      <p:bldP spid="1208365" grpId="0" animBg="1"/>
      <p:bldP spid="120836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8" name="Picture 10" descr="Picture"/>
          <p:cNvPicPr>
            <a:picLocks noChangeAspect="1" noChangeArrowheads="1" noCrop="1"/>
          </p:cNvPicPr>
          <p:nvPr/>
        </p:nvPicPr>
        <p:blipFill>
          <a:blip r:embed="rId5" cstate="print"/>
          <a:srcRect/>
          <a:stretch>
            <a:fillRect/>
          </a:stretch>
        </p:blipFill>
        <p:spPr bwMode="auto">
          <a:xfrm>
            <a:off x="1435100" y="2014538"/>
            <a:ext cx="6351588" cy="4667250"/>
          </a:xfrm>
          <a:prstGeom prst="rect">
            <a:avLst/>
          </a:prstGeom>
          <a:ln>
            <a:noFill/>
          </a:ln>
          <a:effectLst>
            <a:outerShdw blurRad="292100" dist="139700" dir="2700000" algn="tl" rotWithShape="0">
              <a:srgbClr val="333333">
                <a:alpha val="65000"/>
              </a:srgbClr>
            </a:outerShdw>
          </a:effectLst>
        </p:spPr>
      </p:pic>
      <p:grpSp>
        <p:nvGrpSpPr>
          <p:cNvPr id="2" name="Group 1"/>
          <p:cNvGrpSpPr>
            <a:grpSpLocks/>
          </p:cNvGrpSpPr>
          <p:nvPr/>
        </p:nvGrpSpPr>
        <p:grpSpPr bwMode="auto">
          <a:xfrm>
            <a:off x="3200400" y="5751513"/>
            <a:ext cx="519113" cy="368300"/>
            <a:chOff x="3825875" y="4387334"/>
            <a:chExt cx="518983" cy="369332"/>
          </a:xfrm>
        </p:grpSpPr>
        <p:sp>
          <p:nvSpPr>
            <p:cNvPr id="29703" name="Line 7"/>
            <p:cNvSpPr>
              <a:spLocks noChangeShapeType="1"/>
            </p:cNvSpPr>
            <p:nvPr/>
          </p:nvSpPr>
          <p:spPr bwMode="auto">
            <a:xfrm>
              <a:off x="3825875" y="4680064"/>
              <a:ext cx="518983" cy="27859"/>
            </a:xfrm>
            <a:prstGeom prst="line">
              <a:avLst/>
            </a:prstGeom>
            <a:noFill/>
            <a:ln w="12700">
              <a:solidFill>
                <a:srgbClr val="FF0000"/>
              </a:solidFill>
              <a:round/>
              <a:headEnd/>
              <a:tailEnd type="triangle" w="med" len="med"/>
            </a:ln>
          </p:spPr>
          <p:txBody>
            <a:bodyPr/>
            <a:lstStyle/>
            <a:p>
              <a:endParaRPr lang="en-US"/>
            </a:p>
          </p:txBody>
        </p:sp>
        <p:sp>
          <p:nvSpPr>
            <p:cNvPr id="29704" name="Text Box 8"/>
            <p:cNvSpPr txBox="1">
              <a:spLocks noChangeArrowheads="1"/>
            </p:cNvSpPr>
            <p:nvPr/>
          </p:nvSpPr>
          <p:spPr bwMode="auto">
            <a:xfrm>
              <a:off x="3898900" y="4387334"/>
              <a:ext cx="300082" cy="369332"/>
            </a:xfrm>
            <a:prstGeom prst="rect">
              <a:avLst/>
            </a:prstGeom>
            <a:noFill/>
            <a:ln w="9525">
              <a:noFill/>
              <a:miter lim="800000"/>
              <a:headEnd/>
              <a:tailEnd/>
            </a:ln>
          </p:spPr>
          <p:txBody>
            <a:bodyPr wrap="none">
              <a:spAutoFit/>
            </a:bodyPr>
            <a:lstStyle/>
            <a:p>
              <a:r>
                <a:rPr lang="en-US" altLang="en-US" sz="1800">
                  <a:solidFill>
                    <a:srgbClr val="FF0000"/>
                  </a:solidFill>
                </a:rPr>
                <a:t>c</a:t>
              </a:r>
            </a:p>
          </p:txBody>
        </p:sp>
      </p:grpSp>
      <p:sp>
        <p:nvSpPr>
          <p:cNvPr id="103429" name="Oval 5"/>
          <p:cNvSpPr>
            <a:spLocks noChangeArrowheads="1"/>
          </p:cNvSpPr>
          <p:nvPr/>
        </p:nvSpPr>
        <p:spPr bwMode="auto">
          <a:xfrm>
            <a:off x="2632075" y="5195888"/>
            <a:ext cx="136525" cy="136525"/>
          </a:xfrm>
          <a:prstGeom prst="ellipse">
            <a:avLst/>
          </a:prstGeom>
          <a:gradFill rotWithShape="1">
            <a:gsLst>
              <a:gs pos="0">
                <a:srgbClr val="CC3300"/>
              </a:gs>
              <a:gs pos="100000">
                <a:srgbClr val="5E18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201730" name="Rectangle 2"/>
          <p:cNvSpPr>
            <a:spLocks noChangeArrowheads="1"/>
          </p:cNvSpPr>
          <p:nvPr/>
        </p:nvSpPr>
        <p:spPr bwMode="auto">
          <a:xfrm>
            <a:off x="685800" y="1549400"/>
            <a:ext cx="7772400" cy="2697163"/>
          </a:xfrm>
          <a:prstGeom prst="rect">
            <a:avLst/>
          </a:prstGeom>
          <a:solidFill>
            <a:srgbClr val="EAEAEA"/>
          </a:solidFill>
          <a:ln w="9525">
            <a:noFill/>
            <a:miter lim="800000"/>
            <a:headEnd/>
            <a:tailEnd/>
          </a:ln>
        </p:spPr>
        <p:txBody>
          <a:bodyPr/>
          <a:lstStyle/>
          <a:p>
            <a:r>
              <a:rPr lang="en-US" altLang="en-US" i="1" dirty="0">
                <a:solidFill>
                  <a:srgbClr val="333399"/>
                </a:solidFill>
              </a:rPr>
              <a:t>Polarization</a:t>
            </a:r>
            <a:endParaRPr lang="en-US" altLang="en-US" dirty="0">
              <a:solidFill>
                <a:srgbClr val="000000"/>
              </a:solidFill>
              <a:ea typeface="Calibri" pitchFamily="34" charset="0"/>
              <a:cs typeface="Times New Roman" pitchFamily="18" charset="0"/>
              <a:sym typeface="Symbol" pitchFamily="18" charset="2"/>
            </a:endParaRPr>
          </a:p>
          <a:p>
            <a:pPr eaLnBrk="0" hangingPunct="0">
              <a:spcBef>
                <a:spcPct val="15000"/>
              </a:spcBef>
            </a:pPr>
            <a:r>
              <a:rPr lang="en-US" altLang="en-US" dirty="0">
                <a:solidFill>
                  <a:srgbClr val="000000"/>
                </a:solidFill>
                <a:sym typeface="Symbol" pitchFamily="18" charset="2"/>
              </a:rPr>
              <a:t>An oscillating electric charge produces an electromagnetic wave.</a:t>
            </a:r>
          </a:p>
          <a:p>
            <a:pPr eaLnBrk="0" hangingPunct="0">
              <a:spcBef>
                <a:spcPct val="15000"/>
              </a:spcBef>
            </a:pPr>
            <a:r>
              <a:rPr lang="en-US" altLang="en-US" dirty="0">
                <a:solidFill>
                  <a:srgbClr val="000000"/>
                </a:solidFill>
                <a:sym typeface="Symbol" pitchFamily="18" charset="2"/>
              </a:rPr>
              <a:t>For a light source such as the sun, or a glowing gas, or an incandescent filament, the charges can </a:t>
            </a:r>
            <a:r>
              <a:rPr lang="en-US" altLang="en-US" dirty="0" smtClean="0">
                <a:solidFill>
                  <a:srgbClr val="000000"/>
                </a:solidFill>
                <a:sym typeface="Symbol" pitchFamily="18" charset="2"/>
              </a:rPr>
              <a:t>__________ ___ any </a:t>
            </a:r>
            <a:r>
              <a:rPr lang="en-US" altLang="en-US" dirty="0">
                <a:solidFill>
                  <a:srgbClr val="000000"/>
                </a:solidFill>
                <a:sym typeface="Symbol" pitchFamily="18" charset="2"/>
              </a:rPr>
              <a:t>direction, thus </a:t>
            </a:r>
            <a:r>
              <a:rPr lang="en-US" altLang="en-US" dirty="0" smtClean="0">
                <a:solidFill>
                  <a:srgbClr val="000000"/>
                </a:solidFill>
                <a:sym typeface="Symbol" pitchFamily="18" charset="2"/>
              </a:rPr>
              <a:t>__________________________ _________________________________________.</a:t>
            </a:r>
            <a:endParaRPr lang="en-US" altLang="en-US" dirty="0">
              <a:solidFill>
                <a:srgbClr val="000000"/>
              </a:solidFill>
              <a:sym typeface="Symbol" pitchFamily="18" charset="2"/>
            </a:endParaRPr>
          </a:p>
        </p:txBody>
      </p:sp>
      <p:sp>
        <p:nvSpPr>
          <p:cNvPr id="29706" name="Rectangle 3"/>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1730">
                                            <p:txEl>
                                              <p:pRg st="1" end="1"/>
                                            </p:txEl>
                                          </p:spTgt>
                                        </p:tgtEl>
                                        <p:attrNameLst>
                                          <p:attrName>style.visibility</p:attrName>
                                        </p:attrNameLst>
                                      </p:cBhvr>
                                      <p:to>
                                        <p:strVal val="visible"/>
                                      </p:to>
                                    </p:set>
                                    <p:anim calcmode="lin" valueType="num">
                                      <p:cBhvr additive="base">
                                        <p:cTn id="7" dur="500" fill="hold"/>
                                        <p:tgtEl>
                                          <p:spTgt spid="201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1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01738"/>
                                        </p:tgtEl>
                                        <p:attrNameLst>
                                          <p:attrName>style.visibility</p:attrName>
                                        </p:attrNameLst>
                                      </p:cBhvr>
                                      <p:to>
                                        <p:strVal val="visible"/>
                                      </p:to>
                                    </p:set>
                                    <p:animEffect transition="in" filter="fade">
                                      <p:cBhvr>
                                        <p:cTn id="12" dur="2000"/>
                                        <p:tgtEl>
                                          <p:spTgt spid="2017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63" presetClass="path" presetSubtype="0" repeatCount="indefinite" fill="hold" nodeType="clickEffect">
                                  <p:stCondLst>
                                    <p:cond delay="0"/>
                                  </p:stCondLst>
                                  <p:childTnLst>
                                    <p:animMotion origin="layout" path="M 3.61111E-6 2.22222E-6 L 0.16632 0.0169 " pathEditMode="relative" rAng="0" ptsTypes="AA">
                                      <p:cBhvr>
                                        <p:cTn id="21" dur="5000" fill="hold"/>
                                        <p:tgtEl>
                                          <p:spTgt spid="2"/>
                                        </p:tgtEl>
                                        <p:attrNameLst>
                                          <p:attrName>ppt_x</p:attrName>
                                          <p:attrName>ppt_y</p:attrName>
                                        </p:attrNameLst>
                                      </p:cBhvr>
                                      <p:rCtr x="8300" y="800"/>
                                    </p:animMotion>
                                  </p:childTnLst>
                                </p:cTn>
                              </p:par>
                              <p:par>
                                <p:cTn id="22" presetID="10" presetClass="entr" presetSubtype="0" fill="hold" grpId="0" nodeType="withEffect">
                                  <p:stCondLst>
                                    <p:cond delay="0"/>
                                  </p:stCondLst>
                                  <p:childTnLst>
                                    <p:set>
                                      <p:cBhvr>
                                        <p:cTn id="23" dur="1" fill="hold">
                                          <p:stCondLst>
                                            <p:cond delay="0"/>
                                          </p:stCondLst>
                                        </p:cTn>
                                        <p:tgtEl>
                                          <p:spTgt spid="103429"/>
                                        </p:tgtEl>
                                        <p:attrNameLst>
                                          <p:attrName>style.visibility</p:attrName>
                                        </p:attrNameLst>
                                      </p:cBhvr>
                                      <p:to>
                                        <p:strVal val="visible"/>
                                      </p:to>
                                    </p:set>
                                    <p:animEffect transition="in" filter="fade">
                                      <p:cBhvr>
                                        <p:cTn id="24" dur="5000"/>
                                        <p:tgtEl>
                                          <p:spTgt spid="103429"/>
                                        </p:tgtEl>
                                      </p:cBhvr>
                                    </p:animEffect>
                                  </p:childTnLst>
                                </p:cTn>
                              </p:par>
                              <p:par>
                                <p:cTn id="25" presetID="1" presetClass="path" presetSubtype="0" repeatCount="indefinite" fill="hold" grpId="1" nodeType="withEffect">
                                  <p:stCondLst>
                                    <p:cond delay="0"/>
                                  </p:stCondLst>
                                  <p:childTnLst>
                                    <p:animMotion origin="layout" path="M -0.00035 -0.00231 C -0.00035 0.03033 -0.00243 0.05741 -0.00365 0.05741 C -0.00538 0.05741 -0.0059 0.03033 -0.0059 -0.00231 C -0.0059 -0.03518 -0.00538 -0.06065 -0.00365 -0.06065 C -0.00243 -0.06065 -0.00035 -0.03518 -0.00035 -0.00231 Z " pathEditMode="relative" rAng="5400000" ptsTypes="fffff">
                                      <p:cBhvr>
                                        <p:cTn id="26" dur="3000" fill="hold"/>
                                        <p:tgtEl>
                                          <p:spTgt spid="103429"/>
                                        </p:tgtEl>
                                        <p:attrNameLst>
                                          <p:attrName>ppt_x</p:attrName>
                                          <p:attrName>ppt_y</p:attrName>
                                        </p:attrNameLst>
                                      </p:cBhvr>
                                      <p:rCtr x="-300" y="10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1730">
                                            <p:txEl>
                                              <p:pRg st="2" end="2"/>
                                            </p:txEl>
                                          </p:spTgt>
                                        </p:tgtEl>
                                        <p:attrNameLst>
                                          <p:attrName>style.visibility</p:attrName>
                                        </p:attrNameLst>
                                      </p:cBhvr>
                                      <p:to>
                                        <p:strVal val="visible"/>
                                      </p:to>
                                    </p:set>
                                    <p:anim calcmode="lin" valueType="num">
                                      <p:cBhvr additive="base">
                                        <p:cTn id="31" dur="500" fill="hold"/>
                                        <p:tgtEl>
                                          <p:spTgt spid="20173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1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animBg="1"/>
      <p:bldP spid="10342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rPr>
              <a:t>Polarization</a:t>
            </a:r>
            <a:endParaRPr lang="en-US" altLang="en-US" sz="2000" dirty="0">
              <a:solidFill>
                <a:srgbClr val="000000"/>
              </a:solidFill>
              <a:latin typeface="Courier New" pitchFamily="49" charset="0"/>
              <a:cs typeface="Times New Roman" pitchFamily="18" charset="0"/>
            </a:endParaRP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Random orientations of electric                                      fields in a light source constitute                          </a:t>
            </a:r>
            <a:r>
              <a:rPr lang="en-US" altLang="en-US" b="1" dirty="0" smtClean="0">
                <a:solidFill>
                  <a:srgbClr val="000000"/>
                </a:solidFill>
                <a:cs typeface="Times New Roman" pitchFamily="18" charset="0"/>
              </a:rPr>
              <a:t>___________________</a:t>
            </a:r>
            <a:r>
              <a:rPr lang="en-US" altLang="en-US" dirty="0" smtClean="0">
                <a:solidFill>
                  <a:srgbClr val="000000"/>
                </a:solidFill>
                <a:cs typeface="Times New Roman" pitchFamily="18" charset="0"/>
              </a:rPr>
              <a:t> </a:t>
            </a:r>
            <a:r>
              <a:rPr lang="en-US" altLang="en-US" dirty="0">
                <a:solidFill>
                  <a:srgbClr val="000000"/>
                </a:solidFill>
                <a:cs typeface="Times New Roman" pitchFamily="18" charset="0"/>
              </a:rPr>
              <a:t>light.</a:t>
            </a:r>
          </a:p>
          <a:p>
            <a:pPr>
              <a:spcBef>
                <a:spcPct val="20000"/>
              </a:spcBef>
            </a:pPr>
            <a:r>
              <a:rPr lang="en-US" altLang="en-US" dirty="0">
                <a:solidFill>
                  <a:srgbClr val="000000"/>
                </a:solidFill>
                <a:sym typeface="Symbol" pitchFamily="18" charset="2"/>
              </a:rPr>
              <a:t></a:t>
            </a:r>
            <a:r>
              <a:rPr lang="en-US" altLang="en-US" dirty="0">
                <a:solidFill>
                  <a:srgbClr val="000000"/>
                </a:solidFill>
              </a:rPr>
              <a:t>Rather than drawing the E-fields                                  along the whole length of the ray,                                      we can simplify our sketch by just                                      showing the fields at a single point:</a:t>
            </a:r>
          </a:p>
          <a:p>
            <a:pPr>
              <a:spcBef>
                <a:spcPct val="20000"/>
              </a:spcBef>
            </a:pPr>
            <a:r>
              <a:rPr lang="en-US" altLang="en-US" dirty="0">
                <a:solidFill>
                  <a:srgbClr val="000000"/>
                </a:solidFill>
                <a:sym typeface="Symbol" pitchFamily="18" charset="2"/>
              </a:rPr>
              <a:t></a:t>
            </a:r>
            <a:r>
              <a:rPr lang="en-US" altLang="en-US" dirty="0">
                <a:solidFill>
                  <a:srgbClr val="000000"/>
                </a:solidFill>
              </a:rPr>
              <a:t>A manmade film call </a:t>
            </a:r>
            <a:r>
              <a:rPr lang="en-US" altLang="en-US" b="1" dirty="0" smtClean="0">
                <a:solidFill>
                  <a:srgbClr val="000000"/>
                </a:solidFill>
              </a:rPr>
              <a:t>____________</a:t>
            </a:r>
            <a:r>
              <a:rPr lang="en-US" altLang="en-US" dirty="0" smtClean="0">
                <a:solidFill>
                  <a:srgbClr val="000000"/>
                </a:solidFill>
              </a:rPr>
              <a:t> </a:t>
            </a:r>
            <a:r>
              <a:rPr lang="en-US" altLang="en-US" dirty="0">
                <a:solidFill>
                  <a:srgbClr val="000000"/>
                </a:solidFill>
              </a:rPr>
              <a:t>can take </a:t>
            </a:r>
            <a:r>
              <a:rPr lang="en-US" altLang="en-US" dirty="0" err="1">
                <a:solidFill>
                  <a:srgbClr val="000000"/>
                </a:solidFill>
              </a:rPr>
              <a:t>unpolarized</a:t>
            </a:r>
            <a:r>
              <a:rPr lang="en-US" altLang="en-US" dirty="0">
                <a:solidFill>
                  <a:srgbClr val="000000"/>
                </a:solidFill>
              </a:rPr>
              <a:t> light, and </a:t>
            </a:r>
            <a:r>
              <a:rPr lang="en-US" altLang="en-US" dirty="0" smtClean="0">
                <a:solidFill>
                  <a:srgbClr val="000000"/>
                </a:solidFill>
              </a:rPr>
              <a:t>___________________________ ____________________________________.</a:t>
            </a:r>
            <a:endParaRPr lang="en-US" altLang="en-US" dirty="0">
              <a:solidFill>
                <a:srgbClr val="000000"/>
              </a:solidFill>
            </a:endParaRPr>
          </a:p>
          <a:p>
            <a:pPr>
              <a:spcBef>
                <a:spcPct val="20000"/>
              </a:spcBef>
            </a:pPr>
            <a:r>
              <a:rPr lang="en-US" altLang="en-US" dirty="0">
                <a:solidFill>
                  <a:srgbClr val="000000"/>
                </a:solidFill>
                <a:sym typeface="Symbol" pitchFamily="18" charset="2"/>
              </a:rPr>
              <a:t></a:t>
            </a:r>
            <a:r>
              <a:rPr lang="en-US" altLang="en-US" dirty="0">
                <a:solidFill>
                  <a:srgbClr val="000000"/>
                </a:solidFill>
              </a:rPr>
              <a:t>The E-fields of the </a:t>
            </a:r>
            <a:r>
              <a:rPr lang="en-US" altLang="en-US" dirty="0" smtClean="0">
                <a:solidFill>
                  <a:srgbClr val="000000"/>
                </a:solidFill>
              </a:rPr>
              <a:t>_____________________                   </a:t>
            </a:r>
            <a:r>
              <a:rPr lang="en-US" altLang="en-US" dirty="0">
                <a:solidFill>
                  <a:srgbClr val="000000"/>
                </a:solidFill>
              </a:rPr>
              <a:t>are all </a:t>
            </a:r>
            <a:r>
              <a:rPr lang="en-US" altLang="en-US" dirty="0" smtClean="0">
                <a:solidFill>
                  <a:srgbClr val="000000"/>
                </a:solidFill>
              </a:rPr>
              <a:t>__________________________ and </a:t>
            </a:r>
            <a:r>
              <a:rPr lang="en-US" altLang="en-US" dirty="0">
                <a:solidFill>
                  <a:srgbClr val="000000"/>
                </a:solidFill>
              </a:rPr>
              <a:t>the                    light is said to be </a:t>
            </a:r>
            <a:r>
              <a:rPr lang="en-US" altLang="en-US" b="1" dirty="0" smtClean="0">
                <a:solidFill>
                  <a:srgbClr val="000000"/>
                </a:solidFill>
              </a:rPr>
              <a:t>_____________</a:t>
            </a:r>
            <a:r>
              <a:rPr lang="en-US" altLang="en-US" dirty="0" smtClean="0">
                <a:solidFill>
                  <a:srgbClr val="000000"/>
                </a:solidFill>
              </a:rPr>
              <a:t>.</a:t>
            </a:r>
            <a:endParaRPr lang="en-US" altLang="en-US" dirty="0">
              <a:solidFill>
                <a:srgbClr val="000000"/>
              </a:solidFill>
              <a:cs typeface="Times New Roman" pitchFamily="18" charset="0"/>
            </a:endParaRPr>
          </a:p>
        </p:txBody>
      </p:sp>
      <p:sp>
        <p:nvSpPr>
          <p:cNvPr id="30723"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10421" name="Line 53"/>
          <p:cNvSpPr>
            <a:spLocks noChangeShapeType="1"/>
          </p:cNvSpPr>
          <p:nvPr/>
        </p:nvSpPr>
        <p:spPr bwMode="auto">
          <a:xfrm>
            <a:off x="5837238" y="2133600"/>
            <a:ext cx="1757362" cy="661988"/>
          </a:xfrm>
          <a:prstGeom prst="line">
            <a:avLst/>
          </a:prstGeom>
          <a:noFill/>
          <a:ln w="38100">
            <a:solidFill>
              <a:schemeClr val="tx1"/>
            </a:solidFill>
            <a:round/>
            <a:headEnd/>
            <a:tailEnd type="triangle" w="med" len="med"/>
          </a:ln>
        </p:spPr>
        <p:txBody>
          <a:bodyPr/>
          <a:lstStyle/>
          <a:p>
            <a:endParaRPr lang="en-US"/>
          </a:p>
        </p:txBody>
      </p:sp>
      <p:grpSp>
        <p:nvGrpSpPr>
          <p:cNvPr id="2" name="Group 59"/>
          <p:cNvGrpSpPr>
            <a:grpSpLocks/>
          </p:cNvGrpSpPr>
          <p:nvPr/>
        </p:nvGrpSpPr>
        <p:grpSpPr bwMode="auto">
          <a:xfrm>
            <a:off x="5497513" y="1593850"/>
            <a:ext cx="704850" cy="1082675"/>
            <a:chOff x="1097" y="2759"/>
            <a:chExt cx="444" cy="682"/>
          </a:xfrm>
        </p:grpSpPr>
        <p:sp>
          <p:nvSpPr>
            <p:cNvPr id="30776" name="Line 54"/>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77" name="Line 55"/>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78" name="Line 57"/>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79" name="Line 58"/>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3" name="Group 60"/>
          <p:cNvGrpSpPr>
            <a:grpSpLocks/>
          </p:cNvGrpSpPr>
          <p:nvPr/>
        </p:nvGrpSpPr>
        <p:grpSpPr bwMode="auto">
          <a:xfrm>
            <a:off x="5648325" y="1646238"/>
            <a:ext cx="704850" cy="1082675"/>
            <a:chOff x="1097" y="2759"/>
            <a:chExt cx="444" cy="682"/>
          </a:xfrm>
        </p:grpSpPr>
        <p:sp>
          <p:nvSpPr>
            <p:cNvPr id="30772" name="Line 61"/>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73" name="Line 62"/>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74" name="Line 63"/>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75" name="Line 64"/>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4" name="Group 65"/>
          <p:cNvGrpSpPr>
            <a:grpSpLocks/>
          </p:cNvGrpSpPr>
          <p:nvPr/>
        </p:nvGrpSpPr>
        <p:grpSpPr bwMode="auto">
          <a:xfrm>
            <a:off x="5830888" y="1727200"/>
            <a:ext cx="704850" cy="1082675"/>
            <a:chOff x="1097" y="2759"/>
            <a:chExt cx="444" cy="682"/>
          </a:xfrm>
        </p:grpSpPr>
        <p:sp>
          <p:nvSpPr>
            <p:cNvPr id="30768" name="Line 66"/>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69" name="Line 67"/>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70" name="Line 68"/>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71" name="Line 69"/>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5" name="Group 70"/>
          <p:cNvGrpSpPr>
            <a:grpSpLocks/>
          </p:cNvGrpSpPr>
          <p:nvPr/>
        </p:nvGrpSpPr>
        <p:grpSpPr bwMode="auto">
          <a:xfrm>
            <a:off x="6013450" y="1808163"/>
            <a:ext cx="704850" cy="1082675"/>
            <a:chOff x="1097" y="2759"/>
            <a:chExt cx="444" cy="682"/>
          </a:xfrm>
        </p:grpSpPr>
        <p:sp>
          <p:nvSpPr>
            <p:cNvPr id="30764" name="Line 71"/>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65" name="Line 72"/>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66" name="Line 73"/>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67" name="Line 74"/>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6" name="Group 75"/>
          <p:cNvGrpSpPr>
            <a:grpSpLocks/>
          </p:cNvGrpSpPr>
          <p:nvPr/>
        </p:nvGrpSpPr>
        <p:grpSpPr bwMode="auto">
          <a:xfrm>
            <a:off x="6196013" y="1863725"/>
            <a:ext cx="704850" cy="1082675"/>
            <a:chOff x="1097" y="2759"/>
            <a:chExt cx="444" cy="682"/>
          </a:xfrm>
        </p:grpSpPr>
        <p:sp>
          <p:nvSpPr>
            <p:cNvPr id="30760" name="Line 76"/>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61" name="Line 77"/>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62" name="Line 78"/>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63" name="Line 79"/>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7" name="Group 80"/>
          <p:cNvGrpSpPr>
            <a:grpSpLocks/>
          </p:cNvGrpSpPr>
          <p:nvPr/>
        </p:nvGrpSpPr>
        <p:grpSpPr bwMode="auto">
          <a:xfrm>
            <a:off x="6378575" y="1931988"/>
            <a:ext cx="704850" cy="1082675"/>
            <a:chOff x="1097" y="2759"/>
            <a:chExt cx="444" cy="682"/>
          </a:xfrm>
        </p:grpSpPr>
        <p:sp>
          <p:nvSpPr>
            <p:cNvPr id="30756" name="Line 81"/>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57" name="Line 82"/>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58" name="Line 83"/>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59" name="Line 84"/>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8" name="Group 85"/>
          <p:cNvGrpSpPr>
            <a:grpSpLocks/>
          </p:cNvGrpSpPr>
          <p:nvPr/>
        </p:nvGrpSpPr>
        <p:grpSpPr bwMode="auto">
          <a:xfrm>
            <a:off x="6561138" y="2000250"/>
            <a:ext cx="704850" cy="1082675"/>
            <a:chOff x="1097" y="2759"/>
            <a:chExt cx="444" cy="682"/>
          </a:xfrm>
        </p:grpSpPr>
        <p:sp>
          <p:nvSpPr>
            <p:cNvPr id="30752" name="Line 86"/>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53" name="Line 87"/>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54" name="Line 88"/>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55" name="Line 89"/>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9" name="Group 90"/>
          <p:cNvGrpSpPr>
            <a:grpSpLocks/>
          </p:cNvGrpSpPr>
          <p:nvPr/>
        </p:nvGrpSpPr>
        <p:grpSpPr bwMode="auto">
          <a:xfrm>
            <a:off x="6743700" y="2081213"/>
            <a:ext cx="704850" cy="1082675"/>
            <a:chOff x="1097" y="2759"/>
            <a:chExt cx="444" cy="682"/>
          </a:xfrm>
        </p:grpSpPr>
        <p:sp>
          <p:nvSpPr>
            <p:cNvPr id="30748" name="Line 91"/>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49" name="Line 92"/>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50" name="Line 93"/>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51" name="Line 94"/>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10" name="Group 95"/>
          <p:cNvGrpSpPr>
            <a:grpSpLocks/>
          </p:cNvGrpSpPr>
          <p:nvPr/>
        </p:nvGrpSpPr>
        <p:grpSpPr bwMode="auto">
          <a:xfrm>
            <a:off x="6926263" y="2136775"/>
            <a:ext cx="704850" cy="1082675"/>
            <a:chOff x="1097" y="2759"/>
            <a:chExt cx="444" cy="682"/>
          </a:xfrm>
        </p:grpSpPr>
        <p:sp>
          <p:nvSpPr>
            <p:cNvPr id="30744" name="Line 96"/>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45" name="Line 97"/>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46" name="Line 98"/>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47" name="Line 99"/>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sp>
        <p:nvSpPr>
          <p:cNvPr id="1210468" name="Text Box 100"/>
          <p:cNvSpPr txBox="1">
            <a:spLocks noChangeArrowheads="1"/>
          </p:cNvSpPr>
          <p:nvPr/>
        </p:nvSpPr>
        <p:spPr bwMode="auto">
          <a:xfrm>
            <a:off x="6330950" y="1474788"/>
            <a:ext cx="2052638" cy="822325"/>
          </a:xfrm>
          <a:prstGeom prst="rect">
            <a:avLst/>
          </a:prstGeom>
          <a:noFill/>
          <a:ln w="9525">
            <a:noFill/>
            <a:miter lim="800000"/>
            <a:headEnd/>
            <a:tailEnd/>
          </a:ln>
        </p:spPr>
        <p:txBody>
          <a:bodyPr>
            <a:spAutoFit/>
          </a:bodyPr>
          <a:lstStyle/>
          <a:p>
            <a:pPr algn="r"/>
            <a:r>
              <a:rPr lang="en-US" altLang="en-US">
                <a:solidFill>
                  <a:schemeClr val="hlink"/>
                </a:solidFill>
              </a:rPr>
              <a:t>Unpolarized light</a:t>
            </a:r>
          </a:p>
        </p:txBody>
      </p:sp>
      <p:sp>
        <p:nvSpPr>
          <p:cNvPr id="1210470" name="Line 102"/>
          <p:cNvSpPr>
            <a:spLocks noChangeShapeType="1"/>
          </p:cNvSpPr>
          <p:nvPr/>
        </p:nvSpPr>
        <p:spPr bwMode="auto">
          <a:xfrm>
            <a:off x="5856288" y="3925888"/>
            <a:ext cx="1757362" cy="661987"/>
          </a:xfrm>
          <a:prstGeom prst="line">
            <a:avLst/>
          </a:prstGeom>
          <a:noFill/>
          <a:ln w="38100">
            <a:solidFill>
              <a:schemeClr val="tx1"/>
            </a:solidFill>
            <a:round/>
            <a:headEnd/>
            <a:tailEnd type="triangle" w="med" len="med"/>
          </a:ln>
        </p:spPr>
        <p:txBody>
          <a:bodyPr/>
          <a:lstStyle/>
          <a:p>
            <a:endParaRPr lang="en-US"/>
          </a:p>
        </p:txBody>
      </p:sp>
      <p:grpSp>
        <p:nvGrpSpPr>
          <p:cNvPr id="11" name="Group 103"/>
          <p:cNvGrpSpPr>
            <a:grpSpLocks/>
          </p:cNvGrpSpPr>
          <p:nvPr/>
        </p:nvGrpSpPr>
        <p:grpSpPr bwMode="auto">
          <a:xfrm>
            <a:off x="5529263" y="3378200"/>
            <a:ext cx="704850" cy="1082675"/>
            <a:chOff x="1097" y="2759"/>
            <a:chExt cx="444" cy="682"/>
          </a:xfrm>
        </p:grpSpPr>
        <p:sp>
          <p:nvSpPr>
            <p:cNvPr id="30740" name="Line 104"/>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41" name="Line 105"/>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42" name="Line 106"/>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43" name="Line 107"/>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sp>
        <p:nvSpPr>
          <p:cNvPr id="1210476" name="Text Box 108"/>
          <p:cNvSpPr txBox="1">
            <a:spLocks noChangeArrowheads="1"/>
          </p:cNvSpPr>
          <p:nvPr/>
        </p:nvSpPr>
        <p:spPr bwMode="auto">
          <a:xfrm>
            <a:off x="6491288" y="3162300"/>
            <a:ext cx="2087562" cy="1552575"/>
          </a:xfrm>
          <a:prstGeom prst="rect">
            <a:avLst/>
          </a:prstGeom>
          <a:noFill/>
          <a:ln w="9525">
            <a:noFill/>
            <a:miter lim="800000"/>
            <a:headEnd/>
            <a:tailEnd/>
          </a:ln>
        </p:spPr>
        <p:txBody>
          <a:bodyPr>
            <a:spAutoFit/>
          </a:bodyPr>
          <a:lstStyle/>
          <a:p>
            <a:pPr algn="r"/>
            <a:r>
              <a:rPr lang="en-US" altLang="en-US">
                <a:solidFill>
                  <a:schemeClr val="hlink"/>
                </a:solidFill>
              </a:rPr>
              <a:t>Unpolarized light (simplified view)</a:t>
            </a:r>
          </a:p>
        </p:txBody>
      </p:sp>
      <p:pic>
        <p:nvPicPr>
          <p:cNvPr id="1216521" name="Picture 9" descr="POL%20Filter-0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15175" y="5057775"/>
            <a:ext cx="2028825" cy="2028825"/>
          </a:xfrm>
          <a:prstGeom prst="rect">
            <a:avLst/>
          </a:prstGeom>
          <a:ln>
            <a:noFill/>
          </a:ln>
          <a:effectLst>
            <a:outerShdw blurRad="292100" dist="139700" dir="2700000" algn="tl" rotWithShape="0">
              <a:srgbClr val="333333">
                <a:alpha val="65000"/>
              </a:srgbClr>
            </a:outerShdw>
          </a:effectLst>
        </p:spPr>
      </p:pic>
      <p:sp>
        <p:nvSpPr>
          <p:cNvPr id="12" name="Text Box 108"/>
          <p:cNvSpPr txBox="1">
            <a:spLocks noChangeArrowheads="1"/>
          </p:cNvSpPr>
          <p:nvPr/>
        </p:nvSpPr>
        <p:spPr bwMode="auto">
          <a:xfrm>
            <a:off x="7454900" y="5637213"/>
            <a:ext cx="1401763" cy="822325"/>
          </a:xfrm>
          <a:prstGeom prst="rect">
            <a:avLst/>
          </a:prstGeom>
          <a:noFill/>
          <a:ln w="9525">
            <a:noFill/>
            <a:miter lim="800000"/>
            <a:headEnd/>
            <a:tailEnd/>
          </a:ln>
        </p:spPr>
        <p:txBody>
          <a:bodyPr>
            <a:spAutoFit/>
          </a:bodyPr>
          <a:lstStyle/>
          <a:p>
            <a:pPr algn="ctr"/>
            <a:r>
              <a:rPr lang="en-US" altLang="en-US">
                <a:solidFill>
                  <a:schemeClr val="bg1"/>
                </a:solidFill>
              </a:rPr>
              <a:t>Polaroid filter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0370">
                                            <p:txEl>
                                              <p:pRg st="1" end="1"/>
                                            </p:txEl>
                                          </p:spTgt>
                                        </p:tgtEl>
                                        <p:attrNameLst>
                                          <p:attrName>style.visibility</p:attrName>
                                        </p:attrNameLst>
                                      </p:cBhvr>
                                      <p:to>
                                        <p:strVal val="visible"/>
                                      </p:to>
                                    </p:set>
                                    <p:anim calcmode="lin" valueType="num">
                                      <p:cBhvr additive="base">
                                        <p:cTn id="7" dur="500" fill="hold"/>
                                        <p:tgtEl>
                                          <p:spTgt spid="1210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0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out)">
                                      <p:cBhvr>
                                        <p:cTn id="13" dur="2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par>
                          <p:cTn id="14" fill="hold" nodeType="afterGroup">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210421"/>
                                        </p:tgtEl>
                                        <p:attrNameLst>
                                          <p:attrName>style.visibility</p:attrName>
                                        </p:attrNameLst>
                                      </p:cBhvr>
                                      <p:to>
                                        <p:strVal val="visible"/>
                                      </p:to>
                                    </p:set>
                                    <p:animEffect transition="in" filter="wipe(left)">
                                      <p:cBhvr>
                                        <p:cTn id="17" dur="2000"/>
                                        <p:tgtEl>
                                          <p:spTgt spid="1210421"/>
                                        </p:tgtEl>
                                      </p:cBhvr>
                                    </p:animEffect>
                                  </p:childTnLst>
                                  <p:subTnLst>
                                    <p:audio>
                                      <p:cMediaNode>
                                        <p:cTn display="0" masterRel="sameClick">
                                          <p:stCondLst>
                                            <p:cond evt="begin" delay="0">
                                              <p:tn val="15"/>
                                            </p:cond>
                                          </p:stCondLst>
                                          <p:endCondLst>
                                            <p:cond evt="onStopAudio" delay="0">
                                              <p:tgtEl>
                                                <p:sldTgt/>
                                              </p:tgtEl>
                                            </p:cond>
                                          </p:endCondLst>
                                        </p:cTn>
                                        <p:tgtEl>
                                          <p:sndTgt r:embed="rId6" name="drumroll.wav"/>
                                        </p:tgtEl>
                                      </p:cMediaNode>
                                    </p:audio>
                                  </p:subTnLst>
                                </p:cTn>
                              </p:par>
                            </p:childTnLst>
                          </p:cTn>
                        </p:par>
                        <p:par>
                          <p:cTn id="18" fill="hold" nodeType="afterGroup">
                            <p:stCondLst>
                              <p:cond delay="4000"/>
                            </p:stCondLst>
                            <p:childTnLst>
                              <p:par>
                                <p:cTn id="19" presetID="8" presetClass="entr" presetSubtype="3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amond(out)">
                                      <p:cBhvr>
                                        <p:cTn id="21" dur="20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5" name="voltage.wav"/>
                                        </p:tgtEl>
                                      </p:cMediaNode>
                                    </p:audio>
                                  </p:subTnLst>
                                </p:cTn>
                              </p:par>
                            </p:childTnLst>
                          </p:cTn>
                        </p:par>
                        <p:par>
                          <p:cTn id="22" fill="hold" nodeType="afterGroup">
                            <p:stCondLst>
                              <p:cond delay="6000"/>
                            </p:stCondLst>
                            <p:childTnLst>
                              <p:par>
                                <p:cTn id="23" presetID="8" presetClass="entr" presetSubtype="3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amond(out)">
                                      <p:cBhvr>
                                        <p:cTn id="25" dur="2000"/>
                                        <p:tgtEl>
                                          <p:spTgt spid="4"/>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par>
                          <p:cTn id="26" fill="hold" nodeType="afterGroup">
                            <p:stCondLst>
                              <p:cond delay="8000"/>
                            </p:stCondLst>
                            <p:childTnLst>
                              <p:par>
                                <p:cTn id="27" presetID="8" presetClass="entr" presetSubtype="3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amond(out)">
                                      <p:cBhvr>
                                        <p:cTn id="29" dur="2000"/>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par>
                          <p:cTn id="30" fill="hold" nodeType="afterGroup">
                            <p:stCondLst>
                              <p:cond delay="10000"/>
                            </p:stCondLst>
                            <p:childTnLst>
                              <p:par>
                                <p:cTn id="31" presetID="8" presetClass="entr" presetSubtype="32"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amond(out)">
                                      <p:cBhvr>
                                        <p:cTn id="33" dur="2000"/>
                                        <p:tgtEl>
                                          <p:spTgt spid="6"/>
                                        </p:tgtEl>
                                      </p:cBhvr>
                                    </p:animEffect>
                                  </p:childTnLst>
                                  <p:subTnLst>
                                    <p:audio>
                                      <p:cMediaNode>
                                        <p:cTn display="0" masterRel="sameClick">
                                          <p:stCondLst>
                                            <p:cond evt="begin" delay="0">
                                              <p:tn val="31"/>
                                            </p:cond>
                                          </p:stCondLst>
                                          <p:endCondLst>
                                            <p:cond evt="onStopAudio" delay="0">
                                              <p:tgtEl>
                                                <p:sldTgt/>
                                              </p:tgtEl>
                                            </p:cond>
                                          </p:endCondLst>
                                        </p:cTn>
                                        <p:tgtEl>
                                          <p:sndTgt r:embed="rId5" name="voltage.wav"/>
                                        </p:tgtEl>
                                      </p:cMediaNode>
                                    </p:audio>
                                  </p:subTnLst>
                                </p:cTn>
                              </p:par>
                            </p:childTnLst>
                          </p:cTn>
                        </p:par>
                        <p:par>
                          <p:cTn id="34" fill="hold" nodeType="afterGroup">
                            <p:stCondLst>
                              <p:cond delay="12000"/>
                            </p:stCondLst>
                            <p:childTnLst>
                              <p:par>
                                <p:cTn id="35" presetID="8" presetClass="entr" presetSubtype="3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out)">
                                      <p:cBhvr>
                                        <p:cTn id="37" dur="2000"/>
                                        <p:tgtEl>
                                          <p:spTgt spid="7"/>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childTnLst>
                          </p:cTn>
                        </p:par>
                        <p:par>
                          <p:cTn id="38" fill="hold" nodeType="afterGroup">
                            <p:stCondLst>
                              <p:cond delay="14000"/>
                            </p:stCondLst>
                            <p:childTnLst>
                              <p:par>
                                <p:cTn id="39" presetID="8" presetClass="entr" presetSubtype="32"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out)">
                                      <p:cBhvr>
                                        <p:cTn id="41" dur="2000"/>
                                        <p:tgtEl>
                                          <p:spTgt spid="8"/>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par>
                          <p:cTn id="42" fill="hold" nodeType="afterGroup">
                            <p:stCondLst>
                              <p:cond delay="16000"/>
                            </p:stCondLst>
                            <p:childTnLst>
                              <p:par>
                                <p:cTn id="43" presetID="8" presetClass="entr" presetSubtype="32"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diamond(out)">
                                      <p:cBhvr>
                                        <p:cTn id="45" dur="2000"/>
                                        <p:tgtEl>
                                          <p:spTgt spid="9"/>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par>
                          <p:cTn id="46" fill="hold" nodeType="afterGroup">
                            <p:stCondLst>
                              <p:cond delay="18000"/>
                            </p:stCondLst>
                            <p:childTnLst>
                              <p:par>
                                <p:cTn id="47" presetID="8" presetClass="entr" presetSubtype="32"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out)">
                                      <p:cBhvr>
                                        <p:cTn id="49" dur="2000"/>
                                        <p:tgtEl>
                                          <p:spTgt spid="10"/>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iterate type="lt">
                                    <p:tmPct val="10000"/>
                                  </p:iterate>
                                  <p:childTnLst>
                                    <p:set>
                                      <p:cBhvr>
                                        <p:cTn id="53" dur="1" fill="hold">
                                          <p:stCondLst>
                                            <p:cond delay="0"/>
                                          </p:stCondLst>
                                        </p:cTn>
                                        <p:tgtEl>
                                          <p:spTgt spid="1210468"/>
                                        </p:tgtEl>
                                        <p:attrNameLst>
                                          <p:attrName>style.visibility</p:attrName>
                                        </p:attrNameLst>
                                      </p:cBhvr>
                                      <p:to>
                                        <p:strVal val="visible"/>
                                      </p:to>
                                    </p:set>
                                    <p:anim calcmode="lin" valueType="num">
                                      <p:cBhvr additive="base">
                                        <p:cTn id="54" dur="500" fill="hold"/>
                                        <p:tgtEl>
                                          <p:spTgt spid="1210468"/>
                                        </p:tgtEl>
                                        <p:attrNameLst>
                                          <p:attrName>ppt_x</p:attrName>
                                        </p:attrNameLst>
                                      </p:cBhvr>
                                      <p:tavLst>
                                        <p:tav tm="0">
                                          <p:val>
                                            <p:strVal val="1+#ppt_w/2"/>
                                          </p:val>
                                        </p:tav>
                                        <p:tav tm="100000">
                                          <p:val>
                                            <p:strVal val="#ppt_x"/>
                                          </p:val>
                                        </p:tav>
                                      </p:tavLst>
                                    </p:anim>
                                    <p:anim calcmode="lin" valueType="num">
                                      <p:cBhvr additive="base">
                                        <p:cTn id="55" dur="500" fill="hold"/>
                                        <p:tgtEl>
                                          <p:spTgt spid="12104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7" name="type.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210370">
                                            <p:txEl>
                                              <p:pRg st="2" end="2"/>
                                            </p:txEl>
                                          </p:spTgt>
                                        </p:tgtEl>
                                        <p:attrNameLst>
                                          <p:attrName>style.visibility</p:attrName>
                                        </p:attrNameLst>
                                      </p:cBhvr>
                                      <p:to>
                                        <p:strVal val="visible"/>
                                      </p:to>
                                    </p:set>
                                    <p:anim calcmode="lin" valueType="num">
                                      <p:cBhvr additive="base">
                                        <p:cTn id="60" dur="500" fill="hold"/>
                                        <p:tgtEl>
                                          <p:spTgt spid="1210370">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2103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par>
                          <p:cTn id="62" fill="hold" nodeType="afterGroup">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210470"/>
                                        </p:tgtEl>
                                        <p:attrNameLst>
                                          <p:attrName>style.visibility</p:attrName>
                                        </p:attrNameLst>
                                      </p:cBhvr>
                                      <p:to>
                                        <p:strVal val="visible"/>
                                      </p:to>
                                    </p:set>
                                    <p:animEffect transition="in" filter="wipe(left)">
                                      <p:cBhvr>
                                        <p:cTn id="65" dur="2000"/>
                                        <p:tgtEl>
                                          <p:spTgt spid="1210470"/>
                                        </p:tgtEl>
                                      </p:cBhvr>
                                    </p:animEffect>
                                  </p:childTnLst>
                                  <p:subTnLst>
                                    <p:audio>
                                      <p:cMediaNode>
                                        <p:cTn display="0" masterRel="sameClick">
                                          <p:stCondLst>
                                            <p:cond evt="begin" delay="0">
                                              <p:tn val="63"/>
                                            </p:cond>
                                          </p:stCondLst>
                                          <p:endCondLst>
                                            <p:cond evt="onStopAudio" delay="0">
                                              <p:tgtEl>
                                                <p:sldTgt/>
                                              </p:tgtEl>
                                            </p:cond>
                                          </p:endCondLst>
                                        </p:cTn>
                                        <p:tgtEl>
                                          <p:sndTgt r:embed="rId6" name="drumroll.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8" presetClass="entr" presetSubtype="32"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diamond(out)">
                                      <p:cBhvr>
                                        <p:cTn id="70" dur="2000"/>
                                        <p:tgtEl>
                                          <p:spTgt spid="11"/>
                                        </p:tgtEl>
                                      </p:cBhvr>
                                    </p:animEffect>
                                  </p:childTnLst>
                                  <p:subTnLst>
                                    <p:audio>
                                      <p:cMediaNode>
                                        <p:cTn display="0" masterRel="sameClick">
                                          <p:stCondLst>
                                            <p:cond evt="begin" delay="0">
                                              <p:tn val="68"/>
                                            </p:cond>
                                          </p:stCondLst>
                                          <p:endCondLst>
                                            <p:cond evt="onStopAudio" delay="0">
                                              <p:tgtEl>
                                                <p:sldTgt/>
                                              </p:tgtEl>
                                            </p:cond>
                                          </p:endCondLst>
                                        </p:cTn>
                                        <p:tgtEl>
                                          <p:sndTgt r:embed="rId5" name="voltage.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iterate type="lt">
                                    <p:tmPct val="10000"/>
                                  </p:iterate>
                                  <p:childTnLst>
                                    <p:set>
                                      <p:cBhvr>
                                        <p:cTn id="74" dur="1" fill="hold">
                                          <p:stCondLst>
                                            <p:cond delay="0"/>
                                          </p:stCondLst>
                                        </p:cTn>
                                        <p:tgtEl>
                                          <p:spTgt spid="1210476"/>
                                        </p:tgtEl>
                                        <p:attrNameLst>
                                          <p:attrName>style.visibility</p:attrName>
                                        </p:attrNameLst>
                                      </p:cBhvr>
                                      <p:to>
                                        <p:strVal val="visible"/>
                                      </p:to>
                                    </p:set>
                                    <p:anim calcmode="lin" valueType="num">
                                      <p:cBhvr additive="base">
                                        <p:cTn id="75" dur="500" fill="hold"/>
                                        <p:tgtEl>
                                          <p:spTgt spid="1210476"/>
                                        </p:tgtEl>
                                        <p:attrNameLst>
                                          <p:attrName>ppt_x</p:attrName>
                                        </p:attrNameLst>
                                      </p:cBhvr>
                                      <p:tavLst>
                                        <p:tav tm="0">
                                          <p:val>
                                            <p:strVal val="1+#ppt_w/2"/>
                                          </p:val>
                                        </p:tav>
                                        <p:tav tm="100000">
                                          <p:val>
                                            <p:strVal val="#ppt_x"/>
                                          </p:val>
                                        </p:tav>
                                      </p:tavLst>
                                    </p:anim>
                                    <p:anim calcmode="lin" valueType="num">
                                      <p:cBhvr additive="base">
                                        <p:cTn id="76" dur="500" fill="hold"/>
                                        <p:tgtEl>
                                          <p:spTgt spid="12104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7" name="type.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210370">
                                            <p:txEl>
                                              <p:pRg st="3" end="3"/>
                                            </p:txEl>
                                          </p:spTgt>
                                        </p:tgtEl>
                                        <p:attrNameLst>
                                          <p:attrName>style.visibility</p:attrName>
                                        </p:attrNameLst>
                                      </p:cBhvr>
                                      <p:to>
                                        <p:strVal val="visible"/>
                                      </p:to>
                                    </p:set>
                                    <p:anim calcmode="lin" valueType="num">
                                      <p:cBhvr additive="base">
                                        <p:cTn id="81" dur="500" fill="hold"/>
                                        <p:tgtEl>
                                          <p:spTgt spid="1210370">
                                            <p:txEl>
                                              <p:pRg st="3" end="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2103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par>
                                <p:cTn id="83" presetID="10" presetClass="entr" presetSubtype="0" fill="hold" nodeType="withEffect">
                                  <p:stCondLst>
                                    <p:cond delay="0"/>
                                  </p:stCondLst>
                                  <p:childTnLst>
                                    <p:set>
                                      <p:cBhvr>
                                        <p:cTn id="84" dur="1" fill="hold">
                                          <p:stCondLst>
                                            <p:cond delay="0"/>
                                          </p:stCondLst>
                                        </p:cTn>
                                        <p:tgtEl>
                                          <p:spTgt spid="1216521"/>
                                        </p:tgtEl>
                                        <p:attrNameLst>
                                          <p:attrName>style.visibility</p:attrName>
                                        </p:attrNameLst>
                                      </p:cBhvr>
                                      <p:to>
                                        <p:strVal val="visible"/>
                                      </p:to>
                                    </p:set>
                                    <p:animEffect transition="in" filter="fade">
                                      <p:cBhvr>
                                        <p:cTn id="85" dur="2000"/>
                                        <p:tgtEl>
                                          <p:spTgt spid="1216521"/>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iterate type="lt">
                                    <p:tmPct val="10000"/>
                                  </p:iterate>
                                  <p:childTnLst>
                                    <p:set>
                                      <p:cBhvr>
                                        <p:cTn id="89" dur="1" fill="hold">
                                          <p:stCondLst>
                                            <p:cond delay="0"/>
                                          </p:stCondLst>
                                        </p:cTn>
                                        <p:tgtEl>
                                          <p:spTgt spid="12"/>
                                        </p:tgtEl>
                                        <p:attrNameLst>
                                          <p:attrName>style.visibility</p:attrName>
                                        </p:attrNameLst>
                                      </p:cBhvr>
                                      <p:to>
                                        <p:strVal val="visible"/>
                                      </p:to>
                                    </p:set>
                                    <p:anim calcmode="lin" valueType="num">
                                      <p:cBhvr additive="base">
                                        <p:cTn id="90" dur="500" fill="hold"/>
                                        <p:tgtEl>
                                          <p:spTgt spid="12"/>
                                        </p:tgtEl>
                                        <p:attrNameLst>
                                          <p:attrName>ppt_x</p:attrName>
                                        </p:attrNameLst>
                                      </p:cBhvr>
                                      <p:tavLst>
                                        <p:tav tm="0">
                                          <p:val>
                                            <p:strVal val="1+#ppt_w/2"/>
                                          </p:val>
                                        </p:tav>
                                        <p:tav tm="100000">
                                          <p:val>
                                            <p:strVal val="#ppt_x"/>
                                          </p:val>
                                        </p:tav>
                                      </p:tavLst>
                                    </p:anim>
                                    <p:anim calcmode="lin" valueType="num">
                                      <p:cBhvr additive="base">
                                        <p:cTn id="91"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7" name="type.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210370">
                                            <p:txEl>
                                              <p:pRg st="4" end="4"/>
                                            </p:txEl>
                                          </p:spTgt>
                                        </p:tgtEl>
                                        <p:attrNameLst>
                                          <p:attrName>style.visibility</p:attrName>
                                        </p:attrNameLst>
                                      </p:cBhvr>
                                      <p:to>
                                        <p:strVal val="visible"/>
                                      </p:to>
                                    </p:set>
                                    <p:anim calcmode="lin" valueType="num">
                                      <p:cBhvr additive="base">
                                        <p:cTn id="96" dur="500" fill="hold"/>
                                        <p:tgtEl>
                                          <p:spTgt spid="1210370">
                                            <p:txEl>
                                              <p:pRg st="4" end="4"/>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2103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421" grpId="0" animBg="1"/>
      <p:bldP spid="1210468" grpId="0"/>
      <p:bldP spid="1210470" grpId="0" animBg="1"/>
      <p:bldP spid="1210476"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1401763"/>
            <a:ext cx="7772400" cy="4445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p>
        </p:txBody>
      </p:sp>
      <p:sp>
        <p:nvSpPr>
          <p:cNvPr id="1212419" name="Rectangle 3"/>
          <p:cNvSpPr>
            <a:spLocks noChangeArrowheads="1"/>
          </p:cNvSpPr>
          <p:nvPr/>
        </p:nvSpPr>
        <p:spPr bwMode="auto">
          <a:xfrm>
            <a:off x="674688" y="1819275"/>
            <a:ext cx="7764462" cy="5038725"/>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 If </a:t>
            </a:r>
            <a:r>
              <a:rPr lang="en-US" altLang="en-US" dirty="0" err="1">
                <a:sym typeface="Symbol" pitchFamily="18" charset="2"/>
              </a:rPr>
              <a:t>unpolarized</a:t>
            </a:r>
            <a:r>
              <a:rPr lang="en-US" altLang="en-US" dirty="0">
                <a:sym typeface="Symbol" pitchFamily="18" charset="2"/>
              </a:rPr>
              <a:t> light is passed through the Polaroid film it will absorb all the rays not oriented with the film.</a:t>
            </a:r>
          </a:p>
          <a:p>
            <a:pPr>
              <a:spcBef>
                <a:spcPct val="20000"/>
              </a:spcBef>
            </a:pPr>
            <a:r>
              <a:rPr lang="en-US" altLang="en-US" dirty="0">
                <a:sym typeface="Symbol" pitchFamily="18" charset="2"/>
              </a:rPr>
              <a:t>Polaroid is not the only way to polarize light. For example, </a:t>
            </a:r>
            <a:r>
              <a:rPr lang="en-US" altLang="en-US" dirty="0" smtClean="0">
                <a:sym typeface="Symbol" pitchFamily="18" charset="2"/>
              </a:rPr>
              <a:t>____________________________________ ____________________________________________________________________.</a:t>
            </a:r>
            <a:endParaRPr lang="en-US" altLang="en-US" dirty="0">
              <a:sym typeface="Symbol" pitchFamily="18" charset="2"/>
            </a:endParaRPr>
          </a:p>
          <a:p>
            <a:pPr>
              <a:spcBef>
                <a:spcPct val="20000"/>
              </a:spcBef>
            </a:pPr>
            <a:r>
              <a:rPr lang="en-US" altLang="en-US" dirty="0">
                <a:sym typeface="Symbol" pitchFamily="18" charset="2"/>
              </a:rPr>
              <a:t>In general, the object                                                    used to polarize                                                     </a:t>
            </a:r>
            <a:r>
              <a:rPr lang="en-US" altLang="en-US" dirty="0" err="1">
                <a:sym typeface="Symbol" pitchFamily="18" charset="2"/>
              </a:rPr>
              <a:t>unpolarized</a:t>
            </a:r>
            <a:r>
              <a:rPr lang="en-US" altLang="en-US" dirty="0">
                <a:sym typeface="Symbol" pitchFamily="18" charset="2"/>
              </a:rPr>
              <a:t> light is                                                             called a </a:t>
            </a:r>
            <a:r>
              <a:rPr lang="en-US" altLang="en-US" b="1" dirty="0" smtClean="0">
                <a:sym typeface="Symbol" pitchFamily="18" charset="2"/>
              </a:rPr>
              <a:t>___________</a:t>
            </a:r>
            <a:r>
              <a:rPr lang="en-US" altLang="en-US" dirty="0" smtClean="0">
                <a:sym typeface="Symbol" pitchFamily="18" charset="2"/>
              </a:rPr>
              <a:t>.</a:t>
            </a:r>
            <a:endParaRPr lang="en-US" altLang="en-US" dirty="0">
              <a:sym typeface="Symbol" pitchFamily="18" charset="2"/>
            </a:endParaRPr>
          </a:p>
        </p:txBody>
      </p:sp>
      <p:sp>
        <p:nvSpPr>
          <p:cNvPr id="31748"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12422" name="Line 6"/>
          <p:cNvSpPr>
            <a:spLocks noChangeShapeType="1"/>
          </p:cNvSpPr>
          <p:nvPr/>
        </p:nvSpPr>
        <p:spPr bwMode="auto">
          <a:xfrm>
            <a:off x="5260975" y="4765675"/>
            <a:ext cx="1473200" cy="560388"/>
          </a:xfrm>
          <a:prstGeom prst="line">
            <a:avLst/>
          </a:prstGeom>
          <a:noFill/>
          <a:ln w="38100">
            <a:solidFill>
              <a:schemeClr val="tx1"/>
            </a:solidFill>
            <a:round/>
            <a:headEnd/>
            <a:tailEnd/>
          </a:ln>
        </p:spPr>
        <p:txBody>
          <a:bodyPr/>
          <a:lstStyle/>
          <a:p>
            <a:endParaRPr lang="en-US"/>
          </a:p>
        </p:txBody>
      </p:sp>
      <p:grpSp>
        <p:nvGrpSpPr>
          <p:cNvPr id="2" name="Group 7"/>
          <p:cNvGrpSpPr>
            <a:grpSpLocks/>
          </p:cNvGrpSpPr>
          <p:nvPr/>
        </p:nvGrpSpPr>
        <p:grpSpPr bwMode="auto">
          <a:xfrm>
            <a:off x="4921250" y="4225925"/>
            <a:ext cx="704850" cy="1082675"/>
            <a:chOff x="1097" y="2759"/>
            <a:chExt cx="444" cy="682"/>
          </a:xfrm>
        </p:grpSpPr>
        <p:sp>
          <p:nvSpPr>
            <p:cNvPr id="31779" name="Line 8"/>
            <p:cNvSpPr>
              <a:spLocks noChangeShapeType="1"/>
            </p:cNvSpPr>
            <p:nvPr/>
          </p:nvSpPr>
          <p:spPr bwMode="auto">
            <a:xfrm>
              <a:off x="1326" y="2759"/>
              <a:ext cx="0" cy="682"/>
            </a:xfrm>
            <a:prstGeom prst="line">
              <a:avLst/>
            </a:prstGeom>
            <a:noFill/>
            <a:ln w="9525">
              <a:solidFill>
                <a:srgbClr val="FF0000"/>
              </a:solidFill>
              <a:round/>
              <a:headEnd type="triangle" w="med" len="med"/>
              <a:tailEnd type="triangle" w="med" len="med"/>
            </a:ln>
          </p:spPr>
          <p:txBody>
            <a:bodyPr/>
            <a:lstStyle/>
            <a:p>
              <a:endParaRPr lang="en-US"/>
            </a:p>
          </p:txBody>
        </p:sp>
        <p:sp>
          <p:nvSpPr>
            <p:cNvPr id="31780" name="Line 9"/>
            <p:cNvSpPr>
              <a:spLocks noChangeShapeType="1"/>
            </p:cNvSpPr>
            <p:nvPr/>
          </p:nvSpPr>
          <p:spPr bwMode="auto">
            <a:xfrm flipV="1">
              <a:off x="1097" y="3047"/>
              <a:ext cx="444" cy="120"/>
            </a:xfrm>
            <a:prstGeom prst="line">
              <a:avLst/>
            </a:prstGeom>
            <a:noFill/>
            <a:ln w="9525">
              <a:solidFill>
                <a:srgbClr val="FF0000"/>
              </a:solidFill>
              <a:round/>
              <a:headEnd type="triangle" w="med" len="med"/>
              <a:tailEnd type="triangle" w="med" len="med"/>
            </a:ln>
          </p:spPr>
          <p:txBody>
            <a:bodyPr/>
            <a:lstStyle/>
            <a:p>
              <a:endParaRPr lang="en-US"/>
            </a:p>
          </p:txBody>
        </p:sp>
        <p:sp>
          <p:nvSpPr>
            <p:cNvPr id="31781" name="Line 10"/>
            <p:cNvSpPr>
              <a:spLocks noChangeShapeType="1"/>
            </p:cNvSpPr>
            <p:nvPr/>
          </p:nvSpPr>
          <p:spPr bwMode="auto">
            <a:xfrm flipV="1">
              <a:off x="1190" y="2842"/>
              <a:ext cx="273" cy="500"/>
            </a:xfrm>
            <a:prstGeom prst="line">
              <a:avLst/>
            </a:prstGeom>
            <a:noFill/>
            <a:ln w="9525">
              <a:solidFill>
                <a:srgbClr val="FF0000"/>
              </a:solidFill>
              <a:round/>
              <a:headEnd type="triangle" w="med" len="med"/>
              <a:tailEnd type="triangle" w="med" len="med"/>
            </a:ln>
          </p:spPr>
          <p:txBody>
            <a:bodyPr/>
            <a:lstStyle/>
            <a:p>
              <a:endParaRPr lang="en-US"/>
            </a:p>
          </p:txBody>
        </p:sp>
        <p:sp>
          <p:nvSpPr>
            <p:cNvPr id="31782" name="Line 11"/>
            <p:cNvSpPr>
              <a:spLocks noChangeShapeType="1"/>
            </p:cNvSpPr>
            <p:nvPr/>
          </p:nvSpPr>
          <p:spPr bwMode="auto">
            <a:xfrm flipH="1" flipV="1">
              <a:off x="1152" y="2918"/>
              <a:ext cx="341" cy="386"/>
            </a:xfrm>
            <a:prstGeom prst="line">
              <a:avLst/>
            </a:prstGeom>
            <a:noFill/>
            <a:ln w="9525">
              <a:solidFill>
                <a:srgbClr val="FF0000"/>
              </a:solidFill>
              <a:round/>
              <a:headEnd type="triangle" w="med" len="med"/>
              <a:tailEnd type="triangle" w="med" len="med"/>
            </a:ln>
          </p:spPr>
          <p:txBody>
            <a:bodyPr/>
            <a:lstStyle/>
            <a:p>
              <a:endParaRPr lang="en-US"/>
            </a:p>
          </p:txBody>
        </p:sp>
      </p:grpSp>
      <p:grpSp>
        <p:nvGrpSpPr>
          <p:cNvPr id="3" name="Group 12"/>
          <p:cNvGrpSpPr>
            <a:grpSpLocks/>
          </p:cNvGrpSpPr>
          <p:nvPr/>
        </p:nvGrpSpPr>
        <p:grpSpPr bwMode="auto">
          <a:xfrm>
            <a:off x="5319713" y="4368800"/>
            <a:ext cx="704850" cy="1082675"/>
            <a:chOff x="1097" y="2759"/>
            <a:chExt cx="444" cy="682"/>
          </a:xfrm>
        </p:grpSpPr>
        <p:sp>
          <p:nvSpPr>
            <p:cNvPr id="31775" name="Line 13"/>
            <p:cNvSpPr>
              <a:spLocks noChangeShapeType="1"/>
            </p:cNvSpPr>
            <p:nvPr/>
          </p:nvSpPr>
          <p:spPr bwMode="auto">
            <a:xfrm>
              <a:off x="1326" y="2759"/>
              <a:ext cx="0" cy="682"/>
            </a:xfrm>
            <a:prstGeom prst="line">
              <a:avLst/>
            </a:prstGeom>
            <a:noFill/>
            <a:ln w="9525">
              <a:solidFill>
                <a:srgbClr val="FF0000"/>
              </a:solidFill>
              <a:round/>
              <a:headEnd type="triangle" w="med" len="med"/>
              <a:tailEnd type="triangle" w="med" len="med"/>
            </a:ln>
          </p:spPr>
          <p:txBody>
            <a:bodyPr/>
            <a:lstStyle/>
            <a:p>
              <a:endParaRPr lang="en-US"/>
            </a:p>
          </p:txBody>
        </p:sp>
        <p:sp>
          <p:nvSpPr>
            <p:cNvPr id="31776" name="Line 14"/>
            <p:cNvSpPr>
              <a:spLocks noChangeShapeType="1"/>
            </p:cNvSpPr>
            <p:nvPr/>
          </p:nvSpPr>
          <p:spPr bwMode="auto">
            <a:xfrm flipV="1">
              <a:off x="1097" y="3047"/>
              <a:ext cx="444" cy="120"/>
            </a:xfrm>
            <a:prstGeom prst="line">
              <a:avLst/>
            </a:prstGeom>
            <a:noFill/>
            <a:ln w="9525">
              <a:solidFill>
                <a:srgbClr val="FF0000"/>
              </a:solidFill>
              <a:round/>
              <a:headEnd type="triangle" w="med" len="med"/>
              <a:tailEnd type="triangle" w="med" len="med"/>
            </a:ln>
          </p:spPr>
          <p:txBody>
            <a:bodyPr/>
            <a:lstStyle/>
            <a:p>
              <a:endParaRPr lang="en-US"/>
            </a:p>
          </p:txBody>
        </p:sp>
        <p:sp>
          <p:nvSpPr>
            <p:cNvPr id="31777" name="Line 15"/>
            <p:cNvSpPr>
              <a:spLocks noChangeShapeType="1"/>
            </p:cNvSpPr>
            <p:nvPr/>
          </p:nvSpPr>
          <p:spPr bwMode="auto">
            <a:xfrm flipV="1">
              <a:off x="1190" y="2842"/>
              <a:ext cx="273" cy="500"/>
            </a:xfrm>
            <a:prstGeom prst="line">
              <a:avLst/>
            </a:prstGeom>
            <a:noFill/>
            <a:ln w="9525">
              <a:solidFill>
                <a:srgbClr val="FF0000"/>
              </a:solidFill>
              <a:round/>
              <a:headEnd type="triangle" w="med" len="med"/>
              <a:tailEnd type="triangle" w="med" len="med"/>
            </a:ln>
          </p:spPr>
          <p:txBody>
            <a:bodyPr/>
            <a:lstStyle/>
            <a:p>
              <a:endParaRPr lang="en-US"/>
            </a:p>
          </p:txBody>
        </p:sp>
        <p:sp>
          <p:nvSpPr>
            <p:cNvPr id="31778" name="Line 16"/>
            <p:cNvSpPr>
              <a:spLocks noChangeShapeType="1"/>
            </p:cNvSpPr>
            <p:nvPr/>
          </p:nvSpPr>
          <p:spPr bwMode="auto">
            <a:xfrm flipH="1" flipV="1">
              <a:off x="1152" y="2918"/>
              <a:ext cx="341" cy="386"/>
            </a:xfrm>
            <a:prstGeom prst="line">
              <a:avLst/>
            </a:prstGeom>
            <a:noFill/>
            <a:ln w="9525">
              <a:solidFill>
                <a:srgbClr val="FF0000"/>
              </a:solidFill>
              <a:round/>
              <a:headEnd type="triangle" w="med" len="med"/>
              <a:tailEnd type="triangle" w="med" len="med"/>
            </a:ln>
          </p:spPr>
          <p:txBody>
            <a:bodyPr/>
            <a:lstStyle/>
            <a:p>
              <a:endParaRPr lang="en-US"/>
            </a:p>
          </p:txBody>
        </p:sp>
      </p:grpSp>
      <p:grpSp>
        <p:nvGrpSpPr>
          <p:cNvPr id="4" name="Group 17"/>
          <p:cNvGrpSpPr>
            <a:grpSpLocks/>
          </p:cNvGrpSpPr>
          <p:nvPr/>
        </p:nvGrpSpPr>
        <p:grpSpPr bwMode="auto">
          <a:xfrm>
            <a:off x="5765800" y="4532313"/>
            <a:ext cx="704850" cy="1082675"/>
            <a:chOff x="1097" y="2759"/>
            <a:chExt cx="444" cy="682"/>
          </a:xfrm>
        </p:grpSpPr>
        <p:sp>
          <p:nvSpPr>
            <p:cNvPr id="31771" name="Line 18"/>
            <p:cNvSpPr>
              <a:spLocks noChangeShapeType="1"/>
            </p:cNvSpPr>
            <p:nvPr/>
          </p:nvSpPr>
          <p:spPr bwMode="auto">
            <a:xfrm>
              <a:off x="1326" y="2759"/>
              <a:ext cx="0" cy="682"/>
            </a:xfrm>
            <a:prstGeom prst="line">
              <a:avLst/>
            </a:prstGeom>
            <a:noFill/>
            <a:ln w="9525">
              <a:solidFill>
                <a:srgbClr val="FF0000"/>
              </a:solidFill>
              <a:round/>
              <a:headEnd type="triangle" w="med" len="med"/>
              <a:tailEnd type="triangle" w="med" len="med"/>
            </a:ln>
          </p:spPr>
          <p:txBody>
            <a:bodyPr/>
            <a:lstStyle/>
            <a:p>
              <a:endParaRPr lang="en-US"/>
            </a:p>
          </p:txBody>
        </p:sp>
        <p:sp>
          <p:nvSpPr>
            <p:cNvPr id="31772" name="Line 19"/>
            <p:cNvSpPr>
              <a:spLocks noChangeShapeType="1"/>
            </p:cNvSpPr>
            <p:nvPr/>
          </p:nvSpPr>
          <p:spPr bwMode="auto">
            <a:xfrm flipV="1">
              <a:off x="1097" y="3047"/>
              <a:ext cx="444" cy="120"/>
            </a:xfrm>
            <a:prstGeom prst="line">
              <a:avLst/>
            </a:prstGeom>
            <a:noFill/>
            <a:ln w="9525">
              <a:solidFill>
                <a:srgbClr val="FF0000"/>
              </a:solidFill>
              <a:round/>
              <a:headEnd type="triangle" w="med" len="med"/>
              <a:tailEnd type="triangle" w="med" len="med"/>
            </a:ln>
          </p:spPr>
          <p:txBody>
            <a:bodyPr/>
            <a:lstStyle/>
            <a:p>
              <a:endParaRPr lang="en-US"/>
            </a:p>
          </p:txBody>
        </p:sp>
        <p:sp>
          <p:nvSpPr>
            <p:cNvPr id="31773" name="Line 20"/>
            <p:cNvSpPr>
              <a:spLocks noChangeShapeType="1"/>
            </p:cNvSpPr>
            <p:nvPr/>
          </p:nvSpPr>
          <p:spPr bwMode="auto">
            <a:xfrm flipV="1">
              <a:off x="1190" y="2842"/>
              <a:ext cx="273" cy="500"/>
            </a:xfrm>
            <a:prstGeom prst="line">
              <a:avLst/>
            </a:prstGeom>
            <a:noFill/>
            <a:ln w="9525">
              <a:solidFill>
                <a:srgbClr val="FF0000"/>
              </a:solidFill>
              <a:round/>
              <a:headEnd type="triangle" w="med" len="med"/>
              <a:tailEnd type="triangle" w="med" len="med"/>
            </a:ln>
          </p:spPr>
          <p:txBody>
            <a:bodyPr/>
            <a:lstStyle/>
            <a:p>
              <a:endParaRPr lang="en-US"/>
            </a:p>
          </p:txBody>
        </p:sp>
        <p:sp>
          <p:nvSpPr>
            <p:cNvPr id="31774" name="Line 21"/>
            <p:cNvSpPr>
              <a:spLocks noChangeShapeType="1"/>
            </p:cNvSpPr>
            <p:nvPr/>
          </p:nvSpPr>
          <p:spPr bwMode="auto">
            <a:xfrm flipH="1" flipV="1">
              <a:off x="1152" y="2918"/>
              <a:ext cx="341" cy="386"/>
            </a:xfrm>
            <a:prstGeom prst="line">
              <a:avLst/>
            </a:prstGeom>
            <a:noFill/>
            <a:ln w="9525">
              <a:solidFill>
                <a:srgbClr val="FF0000"/>
              </a:solidFill>
              <a:round/>
              <a:headEnd type="triangle" w="med" len="med"/>
              <a:tailEnd type="triangle" w="med" len="med"/>
            </a:ln>
          </p:spPr>
          <p:txBody>
            <a:bodyPr/>
            <a:lstStyle/>
            <a:p>
              <a:endParaRPr lang="en-US"/>
            </a:p>
          </p:txBody>
        </p:sp>
      </p:grpSp>
      <p:grpSp>
        <p:nvGrpSpPr>
          <p:cNvPr id="5" name="Group 22"/>
          <p:cNvGrpSpPr>
            <a:grpSpLocks/>
          </p:cNvGrpSpPr>
          <p:nvPr/>
        </p:nvGrpSpPr>
        <p:grpSpPr bwMode="auto">
          <a:xfrm>
            <a:off x="6178550" y="4695825"/>
            <a:ext cx="704850" cy="1082675"/>
            <a:chOff x="1097" y="2759"/>
            <a:chExt cx="444" cy="682"/>
          </a:xfrm>
        </p:grpSpPr>
        <p:sp>
          <p:nvSpPr>
            <p:cNvPr id="31767" name="Line 23"/>
            <p:cNvSpPr>
              <a:spLocks noChangeShapeType="1"/>
            </p:cNvSpPr>
            <p:nvPr/>
          </p:nvSpPr>
          <p:spPr bwMode="auto">
            <a:xfrm>
              <a:off x="1326" y="2759"/>
              <a:ext cx="0" cy="682"/>
            </a:xfrm>
            <a:prstGeom prst="line">
              <a:avLst/>
            </a:prstGeom>
            <a:noFill/>
            <a:ln w="9525">
              <a:solidFill>
                <a:srgbClr val="FF0000"/>
              </a:solidFill>
              <a:round/>
              <a:headEnd type="triangle" w="med" len="med"/>
              <a:tailEnd type="triangle" w="med" len="med"/>
            </a:ln>
          </p:spPr>
          <p:txBody>
            <a:bodyPr/>
            <a:lstStyle/>
            <a:p>
              <a:endParaRPr lang="en-US"/>
            </a:p>
          </p:txBody>
        </p:sp>
        <p:sp>
          <p:nvSpPr>
            <p:cNvPr id="31768" name="Line 24"/>
            <p:cNvSpPr>
              <a:spLocks noChangeShapeType="1"/>
            </p:cNvSpPr>
            <p:nvPr/>
          </p:nvSpPr>
          <p:spPr bwMode="auto">
            <a:xfrm flipV="1">
              <a:off x="1097" y="3047"/>
              <a:ext cx="444" cy="120"/>
            </a:xfrm>
            <a:prstGeom prst="line">
              <a:avLst/>
            </a:prstGeom>
            <a:noFill/>
            <a:ln w="9525">
              <a:solidFill>
                <a:srgbClr val="FF0000"/>
              </a:solidFill>
              <a:round/>
              <a:headEnd type="triangle" w="med" len="med"/>
              <a:tailEnd type="triangle" w="med" len="med"/>
            </a:ln>
          </p:spPr>
          <p:txBody>
            <a:bodyPr/>
            <a:lstStyle/>
            <a:p>
              <a:endParaRPr lang="en-US"/>
            </a:p>
          </p:txBody>
        </p:sp>
        <p:sp>
          <p:nvSpPr>
            <p:cNvPr id="31769" name="Line 25"/>
            <p:cNvSpPr>
              <a:spLocks noChangeShapeType="1"/>
            </p:cNvSpPr>
            <p:nvPr/>
          </p:nvSpPr>
          <p:spPr bwMode="auto">
            <a:xfrm flipV="1">
              <a:off x="1190" y="2842"/>
              <a:ext cx="273" cy="500"/>
            </a:xfrm>
            <a:prstGeom prst="line">
              <a:avLst/>
            </a:prstGeom>
            <a:noFill/>
            <a:ln w="9525">
              <a:solidFill>
                <a:srgbClr val="FF0000"/>
              </a:solidFill>
              <a:round/>
              <a:headEnd type="triangle" w="med" len="med"/>
              <a:tailEnd type="triangle" w="med" len="med"/>
            </a:ln>
          </p:spPr>
          <p:txBody>
            <a:bodyPr/>
            <a:lstStyle/>
            <a:p>
              <a:endParaRPr lang="en-US"/>
            </a:p>
          </p:txBody>
        </p:sp>
        <p:sp>
          <p:nvSpPr>
            <p:cNvPr id="31770" name="Line 26"/>
            <p:cNvSpPr>
              <a:spLocks noChangeShapeType="1"/>
            </p:cNvSpPr>
            <p:nvPr/>
          </p:nvSpPr>
          <p:spPr bwMode="auto">
            <a:xfrm flipH="1" flipV="1">
              <a:off x="1152" y="2918"/>
              <a:ext cx="341" cy="386"/>
            </a:xfrm>
            <a:prstGeom prst="line">
              <a:avLst/>
            </a:prstGeom>
            <a:noFill/>
            <a:ln w="9525">
              <a:solidFill>
                <a:srgbClr val="FF0000"/>
              </a:solidFill>
              <a:round/>
              <a:headEnd type="triangle" w="med" len="med"/>
              <a:tailEnd type="triangle" w="med" len="med"/>
            </a:ln>
          </p:spPr>
          <p:txBody>
            <a:bodyPr/>
            <a:lstStyle/>
            <a:p>
              <a:endParaRPr lang="en-US"/>
            </a:p>
          </p:txBody>
        </p:sp>
      </p:grpSp>
      <p:sp>
        <p:nvSpPr>
          <p:cNvPr id="1212468" name="Text Box 52"/>
          <p:cNvSpPr txBox="1">
            <a:spLocks noChangeArrowheads="1"/>
          </p:cNvSpPr>
          <p:nvPr/>
        </p:nvSpPr>
        <p:spPr bwMode="auto">
          <a:xfrm>
            <a:off x="4103688" y="5400675"/>
            <a:ext cx="2006600" cy="830263"/>
          </a:xfrm>
          <a:prstGeom prst="rect">
            <a:avLst/>
          </a:prstGeom>
          <a:noFill/>
          <a:ln w="9525">
            <a:noFill/>
            <a:miter lim="800000"/>
            <a:headEnd/>
            <a:tailEnd/>
          </a:ln>
        </p:spPr>
        <p:txBody>
          <a:bodyPr>
            <a:spAutoFit/>
          </a:bodyPr>
          <a:lstStyle/>
          <a:p>
            <a:pPr algn="r"/>
            <a:r>
              <a:rPr lang="en-US" altLang="en-US">
                <a:solidFill>
                  <a:schemeClr val="hlink"/>
                </a:solidFill>
              </a:rPr>
              <a:t>unpolarized light</a:t>
            </a:r>
          </a:p>
        </p:txBody>
      </p:sp>
      <p:sp>
        <p:nvSpPr>
          <p:cNvPr id="1212476" name="Text Box 60"/>
          <p:cNvSpPr txBox="1">
            <a:spLocks noChangeArrowheads="1"/>
          </p:cNvSpPr>
          <p:nvPr/>
        </p:nvSpPr>
        <p:spPr bwMode="auto">
          <a:xfrm>
            <a:off x="5913438" y="4110038"/>
            <a:ext cx="1541462" cy="822325"/>
          </a:xfrm>
          <a:prstGeom prst="rect">
            <a:avLst/>
          </a:prstGeom>
          <a:noFill/>
          <a:ln w="9525">
            <a:noFill/>
            <a:miter lim="800000"/>
            <a:headEnd/>
            <a:tailEnd/>
          </a:ln>
        </p:spPr>
        <p:txBody>
          <a:bodyPr>
            <a:spAutoFit/>
          </a:bodyPr>
          <a:lstStyle/>
          <a:p>
            <a:pPr algn="r"/>
            <a:r>
              <a:rPr lang="en-US" altLang="en-US">
                <a:solidFill>
                  <a:schemeClr val="hlink"/>
                </a:solidFill>
              </a:rPr>
              <a:t>Polaroid film</a:t>
            </a:r>
          </a:p>
        </p:txBody>
      </p:sp>
      <p:grpSp>
        <p:nvGrpSpPr>
          <p:cNvPr id="6" name="Group 62"/>
          <p:cNvGrpSpPr>
            <a:grpSpLocks/>
          </p:cNvGrpSpPr>
          <p:nvPr/>
        </p:nvGrpSpPr>
        <p:grpSpPr bwMode="auto">
          <a:xfrm>
            <a:off x="6200775" y="4710113"/>
            <a:ext cx="696913" cy="1060450"/>
            <a:chOff x="4592" y="2518"/>
            <a:chExt cx="439" cy="668"/>
          </a:xfrm>
        </p:grpSpPr>
        <p:sp>
          <p:nvSpPr>
            <p:cNvPr id="31765" name="Oval 4"/>
            <p:cNvSpPr>
              <a:spLocks noChangeArrowheads="1"/>
            </p:cNvSpPr>
            <p:nvPr/>
          </p:nvSpPr>
          <p:spPr bwMode="auto">
            <a:xfrm>
              <a:off x="4592" y="2518"/>
              <a:ext cx="439" cy="668"/>
            </a:xfrm>
            <a:prstGeom prst="ellipse">
              <a:avLst/>
            </a:prstGeom>
            <a:solidFill>
              <a:schemeClr val="accent1">
                <a:alpha val="30196"/>
              </a:schemeClr>
            </a:solidFill>
            <a:ln w="9525">
              <a:solidFill>
                <a:schemeClr val="tx1"/>
              </a:solidFill>
              <a:round/>
              <a:headEnd/>
              <a:tailEnd/>
            </a:ln>
          </p:spPr>
          <p:txBody>
            <a:bodyPr wrap="none" anchor="ctr"/>
            <a:lstStyle/>
            <a:p>
              <a:endParaRPr lang="en-US" altLang="en-US"/>
            </a:p>
          </p:txBody>
        </p:sp>
        <p:sp>
          <p:nvSpPr>
            <p:cNvPr id="31766" name="Line 61"/>
            <p:cNvSpPr>
              <a:spLocks noChangeShapeType="1"/>
            </p:cNvSpPr>
            <p:nvPr/>
          </p:nvSpPr>
          <p:spPr bwMode="auto">
            <a:xfrm>
              <a:off x="4810" y="2529"/>
              <a:ext cx="0" cy="651"/>
            </a:xfrm>
            <a:prstGeom prst="line">
              <a:avLst/>
            </a:prstGeom>
            <a:noFill/>
            <a:ln w="9525">
              <a:solidFill>
                <a:schemeClr val="tx1"/>
              </a:solidFill>
              <a:prstDash val="dash"/>
              <a:round/>
              <a:headEnd type="triangle" w="med" len="med"/>
              <a:tailEnd type="triangle" w="med" len="med"/>
            </a:ln>
          </p:spPr>
          <p:txBody>
            <a:bodyPr/>
            <a:lstStyle/>
            <a:p>
              <a:endParaRPr lang="en-US"/>
            </a:p>
          </p:txBody>
        </p:sp>
      </p:grpSp>
      <p:sp>
        <p:nvSpPr>
          <p:cNvPr id="1212470" name="Line 54"/>
          <p:cNvSpPr>
            <a:spLocks noChangeShapeType="1"/>
          </p:cNvSpPr>
          <p:nvPr/>
        </p:nvSpPr>
        <p:spPr bwMode="auto">
          <a:xfrm>
            <a:off x="6550025" y="5265738"/>
            <a:ext cx="1757363" cy="661987"/>
          </a:xfrm>
          <a:prstGeom prst="line">
            <a:avLst/>
          </a:prstGeom>
          <a:noFill/>
          <a:ln w="57150">
            <a:solidFill>
              <a:schemeClr val="tx1"/>
            </a:solidFill>
            <a:round/>
            <a:headEnd/>
            <a:tailEnd type="triangle" w="med" len="med"/>
          </a:ln>
        </p:spPr>
        <p:txBody>
          <a:bodyPr/>
          <a:lstStyle/>
          <a:p>
            <a:endParaRPr lang="en-US"/>
          </a:p>
        </p:txBody>
      </p:sp>
      <p:sp>
        <p:nvSpPr>
          <p:cNvPr id="1212479" name="Line 63"/>
          <p:cNvSpPr>
            <a:spLocks noChangeShapeType="1"/>
          </p:cNvSpPr>
          <p:nvPr/>
        </p:nvSpPr>
        <p:spPr bwMode="auto">
          <a:xfrm>
            <a:off x="6973888" y="4891088"/>
            <a:ext cx="0" cy="1082675"/>
          </a:xfrm>
          <a:prstGeom prst="line">
            <a:avLst/>
          </a:prstGeom>
          <a:noFill/>
          <a:ln w="28575">
            <a:solidFill>
              <a:schemeClr val="accent2"/>
            </a:solidFill>
            <a:round/>
            <a:headEnd type="triangle" w="med" len="med"/>
            <a:tailEnd type="triangle" w="med" len="med"/>
          </a:ln>
        </p:spPr>
        <p:txBody>
          <a:bodyPr/>
          <a:lstStyle/>
          <a:p>
            <a:endParaRPr lang="en-US"/>
          </a:p>
        </p:txBody>
      </p:sp>
      <p:sp>
        <p:nvSpPr>
          <p:cNvPr id="1212480" name="Line 64"/>
          <p:cNvSpPr>
            <a:spLocks noChangeShapeType="1"/>
          </p:cNvSpPr>
          <p:nvPr/>
        </p:nvSpPr>
        <p:spPr bwMode="auto">
          <a:xfrm>
            <a:off x="7435850" y="5060950"/>
            <a:ext cx="0" cy="1082675"/>
          </a:xfrm>
          <a:prstGeom prst="line">
            <a:avLst/>
          </a:prstGeom>
          <a:noFill/>
          <a:ln w="28575">
            <a:solidFill>
              <a:schemeClr val="accent2"/>
            </a:solidFill>
            <a:round/>
            <a:headEnd type="triangle" w="med" len="med"/>
            <a:tailEnd type="triangle" w="med" len="med"/>
          </a:ln>
        </p:spPr>
        <p:txBody>
          <a:bodyPr/>
          <a:lstStyle/>
          <a:p>
            <a:endParaRPr lang="en-US"/>
          </a:p>
        </p:txBody>
      </p:sp>
      <p:sp>
        <p:nvSpPr>
          <p:cNvPr id="1212481" name="Text Box 65"/>
          <p:cNvSpPr txBox="1">
            <a:spLocks noChangeArrowheads="1"/>
          </p:cNvSpPr>
          <p:nvPr/>
        </p:nvSpPr>
        <p:spPr bwMode="auto">
          <a:xfrm>
            <a:off x="7307263" y="4246563"/>
            <a:ext cx="1668462" cy="1200150"/>
          </a:xfrm>
          <a:prstGeom prst="rect">
            <a:avLst/>
          </a:prstGeom>
          <a:noFill/>
          <a:ln w="9525">
            <a:noFill/>
            <a:miter lim="800000"/>
            <a:headEnd/>
            <a:tailEnd/>
          </a:ln>
        </p:spPr>
        <p:txBody>
          <a:bodyPr>
            <a:spAutoFit/>
          </a:bodyPr>
          <a:lstStyle/>
          <a:p>
            <a:pPr algn="r"/>
            <a:r>
              <a:rPr lang="en-US" altLang="en-US">
                <a:solidFill>
                  <a:schemeClr val="hlink"/>
                </a:solidFill>
              </a:rPr>
              <a:t>linearly-polarized light</a:t>
            </a:r>
          </a:p>
        </p:txBody>
      </p:sp>
      <p:sp>
        <p:nvSpPr>
          <p:cNvPr id="1212482" name="Line 66"/>
          <p:cNvSpPr>
            <a:spLocks noChangeShapeType="1"/>
          </p:cNvSpPr>
          <p:nvPr/>
        </p:nvSpPr>
        <p:spPr bwMode="auto">
          <a:xfrm>
            <a:off x="7923213" y="5243513"/>
            <a:ext cx="0" cy="1082675"/>
          </a:xfrm>
          <a:prstGeom prst="line">
            <a:avLst/>
          </a:prstGeom>
          <a:noFill/>
          <a:ln w="28575">
            <a:solidFill>
              <a:schemeClr val="accent2"/>
            </a:solidFill>
            <a:round/>
            <a:headEnd type="triangle" w="med" len="med"/>
            <a:tailEnd type="triangle" w="med" len="med"/>
          </a:ln>
        </p:spPr>
        <p:txBody>
          <a:bodyPr/>
          <a:lstStyle/>
          <a:p>
            <a:endParaRPr lang="en-US"/>
          </a:p>
        </p:txBody>
      </p:sp>
      <p:sp>
        <p:nvSpPr>
          <p:cNvPr id="1212472" name="Line 56"/>
          <p:cNvSpPr>
            <a:spLocks noChangeShapeType="1"/>
          </p:cNvSpPr>
          <p:nvPr/>
        </p:nvSpPr>
        <p:spPr bwMode="auto">
          <a:xfrm>
            <a:off x="6537325" y="4721225"/>
            <a:ext cx="0" cy="1082675"/>
          </a:xfrm>
          <a:prstGeom prst="line">
            <a:avLst/>
          </a:prstGeom>
          <a:noFill/>
          <a:ln w="28575">
            <a:solidFill>
              <a:schemeClr val="accent2"/>
            </a:solidFill>
            <a:round/>
            <a:headEnd type="triangle" w="med" len="med"/>
            <a:tailEnd type="triangle" w="med" len="med"/>
          </a:ln>
        </p:spPr>
        <p:txBody>
          <a:bodyPr/>
          <a:lstStyle/>
          <a:p>
            <a:endParaRPr lang="en-US"/>
          </a:p>
        </p:txBody>
      </p:sp>
      <p:sp>
        <p:nvSpPr>
          <p:cNvPr id="1212484" name="Text Box 68"/>
          <p:cNvSpPr txBox="1">
            <a:spLocks noChangeArrowheads="1"/>
          </p:cNvSpPr>
          <p:nvPr/>
        </p:nvSpPr>
        <p:spPr bwMode="auto">
          <a:xfrm>
            <a:off x="5772150" y="6264275"/>
            <a:ext cx="2203450" cy="457200"/>
          </a:xfrm>
          <a:prstGeom prst="rect">
            <a:avLst/>
          </a:prstGeom>
          <a:noFill/>
          <a:ln w="9525">
            <a:noFill/>
            <a:miter lim="800000"/>
            <a:headEnd/>
            <a:tailEnd/>
          </a:ln>
        </p:spPr>
        <p:txBody>
          <a:bodyPr>
            <a:spAutoFit/>
          </a:bodyPr>
          <a:lstStyle/>
          <a:p>
            <a:r>
              <a:rPr lang="en-US" altLang="en-US">
                <a:solidFill>
                  <a:schemeClr val="accent2"/>
                </a:solidFill>
              </a:rPr>
              <a:t>POLARIZER</a:t>
            </a:r>
          </a:p>
        </p:txBody>
      </p:sp>
      <p:sp>
        <p:nvSpPr>
          <p:cNvPr id="1212485" name="AutoShape 69"/>
          <p:cNvSpPr>
            <a:spLocks noChangeArrowheads="1"/>
          </p:cNvSpPr>
          <p:nvPr/>
        </p:nvSpPr>
        <p:spPr bwMode="auto">
          <a:xfrm>
            <a:off x="6303963" y="5846763"/>
            <a:ext cx="493712" cy="4572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2419">
                                            <p:txEl>
                                              <p:pRg st="0" end="0"/>
                                            </p:txEl>
                                          </p:spTgt>
                                        </p:tgtEl>
                                        <p:attrNameLst>
                                          <p:attrName>style.visibility</p:attrName>
                                        </p:attrNameLst>
                                      </p:cBhvr>
                                      <p:to>
                                        <p:strVal val="visible"/>
                                      </p:to>
                                    </p:set>
                                    <p:anim calcmode="lin" valueType="num">
                                      <p:cBhvr additive="base">
                                        <p:cTn id="7" dur="500" fill="hold"/>
                                        <p:tgtEl>
                                          <p:spTgt spid="1212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24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out)">
                                      <p:cBhvr>
                                        <p:cTn id="13" dur="2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iterate type="lt">
                                    <p:tmPct val="10000"/>
                                  </p:iterate>
                                  <p:childTnLst>
                                    <p:set>
                                      <p:cBhvr>
                                        <p:cTn id="17" dur="1" fill="hold">
                                          <p:stCondLst>
                                            <p:cond delay="0"/>
                                          </p:stCondLst>
                                        </p:cTn>
                                        <p:tgtEl>
                                          <p:spTgt spid="1212468"/>
                                        </p:tgtEl>
                                        <p:attrNameLst>
                                          <p:attrName>style.visibility</p:attrName>
                                        </p:attrNameLst>
                                      </p:cBhvr>
                                      <p:to>
                                        <p:strVal val="visible"/>
                                      </p:to>
                                    </p:set>
                                    <p:anim calcmode="lin" valueType="num">
                                      <p:cBhvr additive="base">
                                        <p:cTn id="18" dur="500" fill="hold"/>
                                        <p:tgtEl>
                                          <p:spTgt spid="1212468"/>
                                        </p:tgtEl>
                                        <p:attrNameLst>
                                          <p:attrName>ppt_x</p:attrName>
                                        </p:attrNameLst>
                                      </p:cBhvr>
                                      <p:tavLst>
                                        <p:tav tm="0">
                                          <p:val>
                                            <p:strVal val="1+#ppt_w/2"/>
                                          </p:val>
                                        </p:tav>
                                        <p:tav tm="100000">
                                          <p:val>
                                            <p:strVal val="#ppt_x"/>
                                          </p:val>
                                        </p:tav>
                                      </p:tavLst>
                                    </p:anim>
                                    <p:anim calcmode="lin" valueType="num">
                                      <p:cBhvr additive="base">
                                        <p:cTn id="19" dur="500" fill="hold"/>
                                        <p:tgtEl>
                                          <p:spTgt spid="12124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type.wav"/>
                                        </p:tgtEl>
                                      </p:cMediaNode>
                                    </p:audio>
                                  </p:subTnLst>
                                </p:cTn>
                              </p:par>
                            </p:childTnLst>
                          </p:cTn>
                        </p:par>
                        <p:par>
                          <p:cTn id="20" fill="hold" nodeType="afterGroup">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1212422"/>
                                        </p:tgtEl>
                                        <p:attrNameLst>
                                          <p:attrName>style.visibility</p:attrName>
                                        </p:attrNameLst>
                                      </p:cBhvr>
                                      <p:to>
                                        <p:strVal val="visible"/>
                                      </p:to>
                                    </p:set>
                                    <p:animEffect transition="in" filter="wipe(left)">
                                      <p:cBhvr>
                                        <p:cTn id="23" dur="2000"/>
                                        <p:tgtEl>
                                          <p:spTgt spid="1212422"/>
                                        </p:tgtEl>
                                      </p:cBhvr>
                                    </p:animEffect>
                                  </p:childTnLst>
                                  <p:subTnLst>
                                    <p:audio>
                                      <p:cMediaNode>
                                        <p:cTn display="0" masterRel="sameClick">
                                          <p:stCondLst>
                                            <p:cond evt="begin" delay="0">
                                              <p:tn val="21"/>
                                            </p:cond>
                                          </p:stCondLst>
                                          <p:endCondLst>
                                            <p:cond evt="onStopAudio" delay="0">
                                              <p:tgtEl>
                                                <p:sldTgt/>
                                              </p:tgtEl>
                                            </p:cond>
                                          </p:endCondLst>
                                        </p:cTn>
                                        <p:tgtEl>
                                          <p:sndTgt r:embed="rId7" name="drumroll.wav"/>
                                        </p:tgtEl>
                                      </p:cMediaNode>
                                    </p:audio>
                                  </p:subTnLst>
                                </p:cTn>
                              </p:par>
                            </p:childTnLst>
                          </p:cTn>
                        </p:par>
                        <p:par>
                          <p:cTn id="24" fill="hold" nodeType="afterGroup">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1212470"/>
                                        </p:tgtEl>
                                        <p:attrNameLst>
                                          <p:attrName>style.visibility</p:attrName>
                                        </p:attrNameLst>
                                      </p:cBhvr>
                                      <p:to>
                                        <p:strVal val="visible"/>
                                      </p:to>
                                    </p:set>
                                    <p:animEffect transition="in" filter="wipe(left)">
                                      <p:cBhvr>
                                        <p:cTn id="27" dur="2000"/>
                                        <p:tgtEl>
                                          <p:spTgt spid="1212470"/>
                                        </p:tgtEl>
                                      </p:cBhvr>
                                    </p:animEffect>
                                  </p:childTnLst>
                                  <p:subTnLst>
                                    <p:audio>
                                      <p:cMediaNode>
                                        <p:cTn display="0" masterRel="sameClick">
                                          <p:stCondLst>
                                            <p:cond evt="begin" delay="0">
                                              <p:tn val="25"/>
                                            </p:cond>
                                          </p:stCondLst>
                                          <p:endCondLst>
                                            <p:cond evt="onStopAudio" delay="0">
                                              <p:tgtEl>
                                                <p:sldTgt/>
                                              </p:tgtEl>
                                            </p:cond>
                                          </p:endCondLst>
                                        </p:cTn>
                                        <p:tgtEl>
                                          <p:sndTgt r:embed="rId7" name="drumroll.wav"/>
                                        </p:tgtEl>
                                      </p:cMediaNode>
                                    </p:audio>
                                  </p:subTnLst>
                                </p:cTn>
                              </p:par>
                            </p:childTnLst>
                          </p:cTn>
                        </p:par>
                        <p:par>
                          <p:cTn id="28" fill="hold" nodeType="afterGroup">
                            <p:stCondLst>
                              <p:cond delay="525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iterate type="lt">
                                    <p:tmPct val="10000"/>
                                  </p:iterate>
                                  <p:childTnLst>
                                    <p:set>
                                      <p:cBhvr>
                                        <p:cTn id="35" dur="1" fill="hold">
                                          <p:stCondLst>
                                            <p:cond delay="0"/>
                                          </p:stCondLst>
                                        </p:cTn>
                                        <p:tgtEl>
                                          <p:spTgt spid="1212476"/>
                                        </p:tgtEl>
                                        <p:attrNameLst>
                                          <p:attrName>style.visibility</p:attrName>
                                        </p:attrNameLst>
                                      </p:cBhvr>
                                      <p:to>
                                        <p:strVal val="visible"/>
                                      </p:to>
                                    </p:set>
                                    <p:anim calcmode="lin" valueType="num">
                                      <p:cBhvr additive="base">
                                        <p:cTn id="36" dur="500" fill="hold"/>
                                        <p:tgtEl>
                                          <p:spTgt spid="1212476"/>
                                        </p:tgtEl>
                                        <p:attrNameLst>
                                          <p:attrName>ppt_x</p:attrName>
                                        </p:attrNameLst>
                                      </p:cBhvr>
                                      <p:tavLst>
                                        <p:tav tm="0">
                                          <p:val>
                                            <p:strVal val="1+#ppt_w/2"/>
                                          </p:val>
                                        </p:tav>
                                        <p:tav tm="100000">
                                          <p:val>
                                            <p:strVal val="#ppt_x"/>
                                          </p:val>
                                        </p:tav>
                                      </p:tavLst>
                                    </p:anim>
                                    <p:anim calcmode="lin" valueType="num">
                                      <p:cBhvr additive="base">
                                        <p:cTn id="37" dur="500" fill="hold"/>
                                        <p:tgtEl>
                                          <p:spTgt spid="12124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type.wav"/>
                                        </p:tgtEl>
                                      </p:cMediaNode>
                                    </p:audio>
                                  </p:subTnLst>
                                </p:cTn>
                              </p:par>
                            </p:childTnLst>
                          </p:cTn>
                        </p:par>
                        <p:par>
                          <p:cTn id="38" fill="hold" nodeType="afterGroup">
                            <p:stCondLst>
                              <p:cond delay="1050"/>
                            </p:stCondLst>
                            <p:childTnLst>
                              <p:par>
                                <p:cTn id="39" presetID="8" presetClass="entr" presetSubtype="3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amond(out)">
                                      <p:cBhvr>
                                        <p:cTn id="41" dur="20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par>
                          <p:cTn id="42" fill="hold" nodeType="afterGroup">
                            <p:stCondLst>
                              <p:cond delay="3050"/>
                            </p:stCondLst>
                            <p:childTnLst>
                              <p:par>
                                <p:cTn id="43" presetID="8" presetClass="entr" presetSubtype="32"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amond(out)">
                                      <p:cBhvr>
                                        <p:cTn id="45" dur="2000"/>
                                        <p:tgtEl>
                                          <p:spTgt spid="4"/>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par>
                          <p:cTn id="46" fill="hold" nodeType="afterGroup">
                            <p:stCondLst>
                              <p:cond delay="5050"/>
                            </p:stCondLst>
                            <p:childTnLst>
                              <p:par>
                                <p:cTn id="47" presetID="8" presetClass="entr" presetSubtype="32"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diamond(out)">
                                      <p:cBhvr>
                                        <p:cTn id="49" dur="2000"/>
                                        <p:tgtEl>
                                          <p:spTgt spid="5"/>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par>
                          <p:cTn id="50" fill="hold" nodeType="afterGroup">
                            <p:stCondLst>
                              <p:cond delay="7050"/>
                            </p:stCondLst>
                            <p:childTnLst>
                              <p:par>
                                <p:cTn id="51" presetID="10" presetClass="entr" presetSubtype="0" fill="hold" grpId="0" nodeType="afterEffect">
                                  <p:stCondLst>
                                    <p:cond delay="0"/>
                                  </p:stCondLst>
                                  <p:childTnLst>
                                    <p:set>
                                      <p:cBhvr>
                                        <p:cTn id="52" dur="1" fill="hold">
                                          <p:stCondLst>
                                            <p:cond delay="0"/>
                                          </p:stCondLst>
                                        </p:cTn>
                                        <p:tgtEl>
                                          <p:spTgt spid="1212472"/>
                                        </p:tgtEl>
                                        <p:attrNameLst>
                                          <p:attrName>style.visibility</p:attrName>
                                        </p:attrNameLst>
                                      </p:cBhvr>
                                      <p:to>
                                        <p:strVal val="visible"/>
                                      </p:to>
                                    </p:set>
                                    <p:animEffect transition="in" filter="fade">
                                      <p:cBhvr>
                                        <p:cTn id="53" dur="2000"/>
                                        <p:tgtEl>
                                          <p:spTgt spid="1212472"/>
                                        </p:tgtEl>
                                      </p:cBhvr>
                                    </p:animEffect>
                                  </p:childTnLst>
                                  <p:subTnLst>
                                    <p:audio>
                                      <p:cMediaNode>
                                        <p:cTn display="0" masterRel="sameClick">
                                          <p:stCondLst>
                                            <p:cond evt="begin" delay="0">
                                              <p:tn val="51"/>
                                            </p:cond>
                                          </p:stCondLst>
                                          <p:endCondLst>
                                            <p:cond evt="onStopAudio" delay="0">
                                              <p:tgtEl>
                                                <p:sldTgt/>
                                              </p:tgtEl>
                                            </p:cond>
                                          </p:endCondLst>
                                        </p:cTn>
                                        <p:tgtEl>
                                          <p:sndTgt r:embed="rId5" name="voltage.wav"/>
                                        </p:tgtEl>
                                      </p:cMediaNode>
                                    </p:audio>
                                  </p:subTnLst>
                                </p:cTn>
                              </p:par>
                            </p:childTnLst>
                          </p:cTn>
                        </p:par>
                        <p:par>
                          <p:cTn id="54" fill="hold" nodeType="afterGroup">
                            <p:stCondLst>
                              <p:cond delay="9050"/>
                            </p:stCondLst>
                            <p:childTnLst>
                              <p:par>
                                <p:cTn id="55" presetID="10" presetClass="entr" presetSubtype="0" fill="hold" grpId="0" nodeType="afterEffect">
                                  <p:stCondLst>
                                    <p:cond delay="0"/>
                                  </p:stCondLst>
                                  <p:childTnLst>
                                    <p:set>
                                      <p:cBhvr>
                                        <p:cTn id="56" dur="1" fill="hold">
                                          <p:stCondLst>
                                            <p:cond delay="0"/>
                                          </p:stCondLst>
                                        </p:cTn>
                                        <p:tgtEl>
                                          <p:spTgt spid="1212479"/>
                                        </p:tgtEl>
                                        <p:attrNameLst>
                                          <p:attrName>style.visibility</p:attrName>
                                        </p:attrNameLst>
                                      </p:cBhvr>
                                      <p:to>
                                        <p:strVal val="visible"/>
                                      </p:to>
                                    </p:set>
                                    <p:animEffect transition="in" filter="fade">
                                      <p:cBhvr>
                                        <p:cTn id="57" dur="2000"/>
                                        <p:tgtEl>
                                          <p:spTgt spid="1212479"/>
                                        </p:tgtEl>
                                      </p:cBhvr>
                                    </p:animEffect>
                                  </p:childTnLst>
                                  <p:subTnLst>
                                    <p:audio>
                                      <p:cMediaNode>
                                        <p:cTn display="0" masterRel="sameClick">
                                          <p:stCondLst>
                                            <p:cond evt="begin" delay="0">
                                              <p:tn val="55"/>
                                            </p:cond>
                                          </p:stCondLst>
                                          <p:endCondLst>
                                            <p:cond evt="onStopAudio" delay="0">
                                              <p:tgtEl>
                                                <p:sldTgt/>
                                              </p:tgtEl>
                                            </p:cond>
                                          </p:endCondLst>
                                        </p:cTn>
                                        <p:tgtEl>
                                          <p:sndTgt r:embed="rId5" name="voltage.wav"/>
                                        </p:tgtEl>
                                      </p:cMediaNode>
                                    </p:audio>
                                  </p:subTnLst>
                                </p:cTn>
                              </p:par>
                            </p:childTnLst>
                          </p:cTn>
                        </p:par>
                        <p:par>
                          <p:cTn id="58" fill="hold" nodeType="afterGroup">
                            <p:stCondLst>
                              <p:cond delay="11050"/>
                            </p:stCondLst>
                            <p:childTnLst>
                              <p:par>
                                <p:cTn id="59" presetID="10" presetClass="entr" presetSubtype="0" fill="hold" grpId="0" nodeType="afterEffect">
                                  <p:stCondLst>
                                    <p:cond delay="0"/>
                                  </p:stCondLst>
                                  <p:childTnLst>
                                    <p:set>
                                      <p:cBhvr>
                                        <p:cTn id="60" dur="1" fill="hold">
                                          <p:stCondLst>
                                            <p:cond delay="0"/>
                                          </p:stCondLst>
                                        </p:cTn>
                                        <p:tgtEl>
                                          <p:spTgt spid="1212480"/>
                                        </p:tgtEl>
                                        <p:attrNameLst>
                                          <p:attrName>style.visibility</p:attrName>
                                        </p:attrNameLst>
                                      </p:cBhvr>
                                      <p:to>
                                        <p:strVal val="visible"/>
                                      </p:to>
                                    </p:set>
                                    <p:animEffect transition="in" filter="fade">
                                      <p:cBhvr>
                                        <p:cTn id="61" dur="2000"/>
                                        <p:tgtEl>
                                          <p:spTgt spid="1212480"/>
                                        </p:tgtEl>
                                      </p:cBhvr>
                                    </p:animEffect>
                                  </p:childTnLst>
                                  <p:subTnLst>
                                    <p:audio>
                                      <p:cMediaNode>
                                        <p:cTn display="0" masterRel="sameClick">
                                          <p:stCondLst>
                                            <p:cond evt="begin" delay="0">
                                              <p:tn val="59"/>
                                            </p:cond>
                                          </p:stCondLst>
                                          <p:endCondLst>
                                            <p:cond evt="onStopAudio" delay="0">
                                              <p:tgtEl>
                                                <p:sldTgt/>
                                              </p:tgtEl>
                                            </p:cond>
                                          </p:endCondLst>
                                        </p:cTn>
                                        <p:tgtEl>
                                          <p:sndTgt r:embed="rId5" name="voltage.wav"/>
                                        </p:tgtEl>
                                      </p:cMediaNode>
                                    </p:audio>
                                  </p:subTnLst>
                                </p:cTn>
                              </p:par>
                            </p:childTnLst>
                          </p:cTn>
                        </p:par>
                        <p:par>
                          <p:cTn id="62" fill="hold" nodeType="afterGroup">
                            <p:stCondLst>
                              <p:cond delay="13050"/>
                            </p:stCondLst>
                            <p:childTnLst>
                              <p:par>
                                <p:cTn id="63" presetID="10" presetClass="entr" presetSubtype="0" fill="hold" grpId="0" nodeType="afterEffect">
                                  <p:stCondLst>
                                    <p:cond delay="0"/>
                                  </p:stCondLst>
                                  <p:childTnLst>
                                    <p:set>
                                      <p:cBhvr>
                                        <p:cTn id="64" dur="1" fill="hold">
                                          <p:stCondLst>
                                            <p:cond delay="0"/>
                                          </p:stCondLst>
                                        </p:cTn>
                                        <p:tgtEl>
                                          <p:spTgt spid="1212482"/>
                                        </p:tgtEl>
                                        <p:attrNameLst>
                                          <p:attrName>style.visibility</p:attrName>
                                        </p:attrNameLst>
                                      </p:cBhvr>
                                      <p:to>
                                        <p:strVal val="visible"/>
                                      </p:to>
                                    </p:set>
                                    <p:animEffect transition="in" filter="fade">
                                      <p:cBhvr>
                                        <p:cTn id="65" dur="2000"/>
                                        <p:tgtEl>
                                          <p:spTgt spid="1212482"/>
                                        </p:tgtEl>
                                      </p:cBhvr>
                                    </p:animEffect>
                                  </p:childTnLst>
                                  <p:subTnLst>
                                    <p:audio>
                                      <p:cMediaNode>
                                        <p:cTn display="0" masterRel="sameClick">
                                          <p:stCondLst>
                                            <p:cond evt="begin" delay="0">
                                              <p:tn val="63"/>
                                            </p:cond>
                                          </p:stCondLst>
                                          <p:endCondLst>
                                            <p:cond evt="onStopAudio" delay="0">
                                              <p:tgtEl>
                                                <p:sldTgt/>
                                              </p:tgtEl>
                                            </p:cond>
                                          </p:endCondLst>
                                        </p:cTn>
                                        <p:tgtEl>
                                          <p:sndTgt r:embed="rId5" name="voltage.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grpId="0" nodeType="clickEffect">
                                  <p:stCondLst>
                                    <p:cond delay="0"/>
                                  </p:stCondLst>
                                  <p:iterate type="lt">
                                    <p:tmPct val="10000"/>
                                  </p:iterate>
                                  <p:childTnLst>
                                    <p:set>
                                      <p:cBhvr>
                                        <p:cTn id="69" dur="1" fill="hold">
                                          <p:stCondLst>
                                            <p:cond delay="0"/>
                                          </p:stCondLst>
                                        </p:cTn>
                                        <p:tgtEl>
                                          <p:spTgt spid="1212481"/>
                                        </p:tgtEl>
                                        <p:attrNameLst>
                                          <p:attrName>style.visibility</p:attrName>
                                        </p:attrNameLst>
                                      </p:cBhvr>
                                      <p:to>
                                        <p:strVal val="visible"/>
                                      </p:to>
                                    </p:set>
                                    <p:anim calcmode="lin" valueType="num">
                                      <p:cBhvr additive="base">
                                        <p:cTn id="70" dur="500" fill="hold"/>
                                        <p:tgtEl>
                                          <p:spTgt spid="1212481"/>
                                        </p:tgtEl>
                                        <p:attrNameLst>
                                          <p:attrName>ppt_x</p:attrName>
                                        </p:attrNameLst>
                                      </p:cBhvr>
                                      <p:tavLst>
                                        <p:tav tm="0">
                                          <p:val>
                                            <p:strVal val="1+#ppt_w/2"/>
                                          </p:val>
                                        </p:tav>
                                        <p:tav tm="100000">
                                          <p:val>
                                            <p:strVal val="#ppt_x"/>
                                          </p:val>
                                        </p:tav>
                                      </p:tavLst>
                                    </p:anim>
                                    <p:anim calcmode="lin" valueType="num">
                                      <p:cBhvr additive="base">
                                        <p:cTn id="71" dur="500" fill="hold"/>
                                        <p:tgtEl>
                                          <p:spTgt spid="12124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6" name="type.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1212419">
                                            <p:txEl>
                                              <p:pRg st="1" end="1"/>
                                            </p:txEl>
                                          </p:spTgt>
                                        </p:tgtEl>
                                        <p:attrNameLst>
                                          <p:attrName>style.visibility</p:attrName>
                                        </p:attrNameLst>
                                      </p:cBhvr>
                                      <p:to>
                                        <p:strVal val="visible"/>
                                      </p:to>
                                    </p:set>
                                    <p:anim calcmode="lin" valueType="num">
                                      <p:cBhvr additive="base">
                                        <p:cTn id="76" dur="500" fill="hold"/>
                                        <p:tgtEl>
                                          <p:spTgt spid="1212419">
                                            <p:txEl>
                                              <p:pRg st="1" end="1"/>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2124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1212419">
                                            <p:txEl>
                                              <p:pRg st="2" end="2"/>
                                            </p:txEl>
                                          </p:spTgt>
                                        </p:tgtEl>
                                        <p:attrNameLst>
                                          <p:attrName>style.visibility</p:attrName>
                                        </p:attrNameLst>
                                      </p:cBhvr>
                                      <p:to>
                                        <p:strVal val="visible"/>
                                      </p:to>
                                    </p:set>
                                    <p:anim calcmode="lin" valueType="num">
                                      <p:cBhvr additive="base">
                                        <p:cTn id="82" dur="500" fill="hold"/>
                                        <p:tgtEl>
                                          <p:spTgt spid="1212419">
                                            <p:txEl>
                                              <p:pRg st="2" end="2"/>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21241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2" fill="hold" grpId="0" nodeType="clickEffect">
                                  <p:stCondLst>
                                    <p:cond delay="0"/>
                                  </p:stCondLst>
                                  <p:iterate type="lt">
                                    <p:tmPct val="10000"/>
                                  </p:iterate>
                                  <p:childTnLst>
                                    <p:set>
                                      <p:cBhvr>
                                        <p:cTn id="87" dur="1" fill="hold">
                                          <p:stCondLst>
                                            <p:cond delay="0"/>
                                          </p:stCondLst>
                                        </p:cTn>
                                        <p:tgtEl>
                                          <p:spTgt spid="1212484"/>
                                        </p:tgtEl>
                                        <p:attrNameLst>
                                          <p:attrName>style.visibility</p:attrName>
                                        </p:attrNameLst>
                                      </p:cBhvr>
                                      <p:to>
                                        <p:strVal val="visible"/>
                                      </p:to>
                                    </p:set>
                                    <p:anim calcmode="lin" valueType="num">
                                      <p:cBhvr additive="base">
                                        <p:cTn id="88" dur="500" fill="hold"/>
                                        <p:tgtEl>
                                          <p:spTgt spid="1212484"/>
                                        </p:tgtEl>
                                        <p:attrNameLst>
                                          <p:attrName>ppt_x</p:attrName>
                                        </p:attrNameLst>
                                      </p:cBhvr>
                                      <p:tavLst>
                                        <p:tav tm="0">
                                          <p:val>
                                            <p:strVal val="1+#ppt_w/2"/>
                                          </p:val>
                                        </p:tav>
                                        <p:tav tm="100000">
                                          <p:val>
                                            <p:strVal val="#ppt_x"/>
                                          </p:val>
                                        </p:tav>
                                      </p:tavLst>
                                    </p:anim>
                                    <p:anim calcmode="lin" valueType="num">
                                      <p:cBhvr additive="base">
                                        <p:cTn id="89" dur="500" fill="hold"/>
                                        <p:tgtEl>
                                          <p:spTgt spid="12124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6" name="type.wav"/>
                                        </p:tgtEl>
                                      </p:cMediaNode>
                                    </p:audio>
                                  </p:subTnLst>
                                </p:cTn>
                              </p:par>
                              <p:par>
                                <p:cTn id="90" presetID="22" presetClass="entr" presetSubtype="4" fill="hold" grpId="0" nodeType="withEffect">
                                  <p:stCondLst>
                                    <p:cond delay="0"/>
                                  </p:stCondLst>
                                  <p:childTnLst>
                                    <p:set>
                                      <p:cBhvr>
                                        <p:cTn id="91" dur="1" fill="hold">
                                          <p:stCondLst>
                                            <p:cond delay="0"/>
                                          </p:stCondLst>
                                        </p:cTn>
                                        <p:tgtEl>
                                          <p:spTgt spid="1212485"/>
                                        </p:tgtEl>
                                        <p:attrNameLst>
                                          <p:attrName>style.visibility</p:attrName>
                                        </p:attrNameLst>
                                      </p:cBhvr>
                                      <p:to>
                                        <p:strVal val="visible"/>
                                      </p:to>
                                    </p:set>
                                    <p:animEffect transition="in" filter="wipe(down)">
                                      <p:cBhvr>
                                        <p:cTn id="92" dur="500"/>
                                        <p:tgtEl>
                                          <p:spTgt spid="1212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422" grpId="0" animBg="1"/>
      <p:bldP spid="1212468" grpId="0"/>
      <p:bldP spid="1212476" grpId="0"/>
      <p:bldP spid="1212470" grpId="0" animBg="1"/>
      <p:bldP spid="1212479" grpId="0" animBg="1"/>
      <p:bldP spid="1212480" grpId="0" animBg="1"/>
      <p:bldP spid="1212481" grpId="0"/>
      <p:bldP spid="1212482" grpId="0" animBg="1"/>
      <p:bldP spid="1212472" grpId="0" animBg="1"/>
      <p:bldP spid="1212484" grpId="0"/>
      <p:bldP spid="121248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84650"/>
          </a:xfrm>
          <a:prstGeom prst="rect">
            <a:avLst/>
          </a:prstGeom>
          <a:solidFill>
            <a:srgbClr val="EAEAEA"/>
          </a:solidFill>
          <a:ln w="9525">
            <a:noFill/>
            <a:miter lim="800000"/>
            <a:headEnd/>
            <a:tailEnd/>
          </a:ln>
        </p:spPr>
        <p:txBody>
          <a:bodyPr/>
          <a:lstStyle/>
          <a:p>
            <a:pPr marL="625475" indent="-625475" eaLnBrk="0" hangingPunct="0"/>
            <a:r>
              <a:rPr lang="en-US" altLang="en-US" b="1">
                <a:solidFill>
                  <a:schemeClr val="accent2"/>
                </a:solidFill>
              </a:rPr>
              <a:t>Applications and skills: </a:t>
            </a:r>
            <a:endParaRPr lang="en-US" altLang="en-US">
              <a:solidFill>
                <a:schemeClr val="accent2"/>
              </a:solidFill>
            </a:endParaRPr>
          </a:p>
          <a:p>
            <a:pPr marL="625475" indent="-625475" eaLnBrk="0" hangingPunct="0"/>
            <a:r>
              <a:rPr lang="en-US" altLang="en-US">
                <a:solidFill>
                  <a:schemeClr val="accent2"/>
                </a:solidFill>
              </a:rPr>
              <a:t>• Sketching and interpreting diagrams involving wavefronts and rays </a:t>
            </a:r>
          </a:p>
          <a:p>
            <a:pPr marL="625475" indent="-625475" eaLnBrk="0" hangingPunct="0"/>
            <a:r>
              <a:rPr lang="en-US" altLang="en-US">
                <a:solidFill>
                  <a:schemeClr val="accent2"/>
                </a:solidFill>
              </a:rPr>
              <a:t>• Solving problems involving amplitude, intensity and the inverse square law </a:t>
            </a:r>
          </a:p>
          <a:p>
            <a:pPr marL="625475" indent="-625475" eaLnBrk="0" hangingPunct="0"/>
            <a:r>
              <a:rPr lang="en-US" altLang="en-US">
                <a:solidFill>
                  <a:schemeClr val="accent2"/>
                </a:solidFill>
              </a:rPr>
              <a:t>• Sketching and interpreting the superposition of pulses and waves </a:t>
            </a:r>
          </a:p>
          <a:p>
            <a:pPr marL="625475" indent="-625475" eaLnBrk="0" hangingPunct="0"/>
            <a:r>
              <a:rPr lang="en-US" altLang="en-US">
                <a:solidFill>
                  <a:schemeClr val="accent2"/>
                </a:solidFill>
              </a:rPr>
              <a:t>• Describing methods of polarization </a:t>
            </a:r>
          </a:p>
          <a:p>
            <a:pPr marL="625475" indent="-625475" eaLnBrk="0" hangingPunct="0"/>
            <a:r>
              <a:rPr lang="en-US" altLang="en-US">
                <a:solidFill>
                  <a:schemeClr val="accent2"/>
                </a:solidFill>
              </a:rPr>
              <a:t>• Sketching and interpreting diagrams illustrating polarized, reflected and transmitted beams </a:t>
            </a:r>
          </a:p>
          <a:p>
            <a:pPr marL="625475" indent="-625475" eaLnBrk="0" hangingPunct="0"/>
            <a:r>
              <a:rPr lang="en-US" altLang="en-US">
                <a:solidFill>
                  <a:schemeClr val="accent2"/>
                </a:solidFill>
              </a:rPr>
              <a:t>• Solving problems involving Malus’s law</a:t>
            </a:r>
          </a:p>
        </p:txBody>
      </p:sp>
      <p:sp>
        <p:nvSpPr>
          <p:cNvPr id="4099"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4.3 – Wave characteristics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505" name="Rectangle 41"/>
          <p:cNvSpPr>
            <a:spLocks noChangeArrowheads="1"/>
          </p:cNvSpPr>
          <p:nvPr/>
        </p:nvSpPr>
        <p:spPr bwMode="auto">
          <a:xfrm>
            <a:off x="682625" y="6065838"/>
            <a:ext cx="7764463" cy="792162"/>
          </a:xfrm>
          <a:prstGeom prst="rect">
            <a:avLst/>
          </a:prstGeom>
          <a:solidFill>
            <a:srgbClr val="FFCCCC"/>
          </a:solidFill>
          <a:ln w="9525">
            <a:noFill/>
            <a:miter lim="800000"/>
            <a:headEnd/>
            <a:tailEnd/>
          </a:ln>
        </p:spPr>
        <p:txBody>
          <a:bodyPr/>
          <a:lstStyle/>
          <a:p>
            <a:r>
              <a:rPr lang="en-US" altLang="en-US" b="1" i="1" dirty="0"/>
              <a:t>FYI</a:t>
            </a:r>
          </a:p>
          <a:p>
            <a:r>
              <a:rPr lang="en-US" altLang="en-US" b="1" dirty="0" smtClean="0">
                <a:sym typeface="Symbol" pitchFamily="18" charset="2"/>
              </a:rPr>
              <a:t>_________________</a:t>
            </a:r>
            <a:r>
              <a:rPr lang="en-US" altLang="en-US" dirty="0" smtClean="0">
                <a:sym typeface="Symbol" pitchFamily="18" charset="2"/>
              </a:rPr>
              <a:t> </a:t>
            </a:r>
            <a:r>
              <a:rPr lang="en-US" altLang="en-US" dirty="0">
                <a:sym typeface="Symbol" pitchFamily="18" charset="2"/>
              </a:rPr>
              <a:t>is also called </a:t>
            </a:r>
            <a:r>
              <a:rPr lang="en-US" altLang="en-US" b="1" dirty="0" smtClean="0">
                <a:sym typeface="Symbol" pitchFamily="18" charset="2"/>
              </a:rPr>
              <a:t>_______________</a:t>
            </a:r>
            <a:r>
              <a:rPr lang="en-US" altLang="en-US" dirty="0" smtClean="0">
                <a:sym typeface="Symbol" pitchFamily="18" charset="2"/>
              </a:rPr>
              <a:t>.</a:t>
            </a:r>
            <a:endParaRPr lang="en-US" altLang="en-US" i="1" dirty="0"/>
          </a:p>
        </p:txBody>
      </p:sp>
      <p:sp>
        <p:nvSpPr>
          <p:cNvPr id="33795" name="Rectangle 2"/>
          <p:cNvSpPr>
            <a:spLocks noChangeArrowheads="1"/>
          </p:cNvSpPr>
          <p:nvPr/>
        </p:nvSpPr>
        <p:spPr bwMode="auto">
          <a:xfrm>
            <a:off x="685800" y="1401763"/>
            <a:ext cx="7772400" cy="4445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p>
        </p:txBody>
      </p:sp>
      <p:sp>
        <p:nvSpPr>
          <p:cNvPr id="1214504" name="Rectangle 40"/>
          <p:cNvSpPr>
            <a:spLocks noChangeArrowheads="1"/>
          </p:cNvSpPr>
          <p:nvPr/>
        </p:nvSpPr>
        <p:spPr bwMode="auto">
          <a:xfrm>
            <a:off x="674688" y="1804988"/>
            <a:ext cx="7788275" cy="4295775"/>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This is a view of unpolarized light passing through a linear polarizer. (The light is traveling from 							  right to left.) </a:t>
            </a:r>
          </a:p>
        </p:txBody>
      </p:sp>
      <p:sp>
        <p:nvSpPr>
          <p:cNvPr id="33797"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14501" name="Picture 3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9450" y="2697163"/>
            <a:ext cx="7754938" cy="3516312"/>
          </a:xfrm>
          <a:prstGeom prst="rect">
            <a:avLst/>
          </a:prstGeom>
          <a:noFill/>
          <a:ln w="9525">
            <a:noFill/>
            <a:miter lim="800000"/>
            <a:headEnd/>
            <a:tailEnd/>
          </a:ln>
        </p:spPr>
      </p:pic>
      <p:pic>
        <p:nvPicPr>
          <p:cNvPr id="1214506" name="Picture 4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130425" y="2876550"/>
            <a:ext cx="2174875" cy="801688"/>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4504">
                                            <p:txEl>
                                              <p:pRg st="0" end="0"/>
                                            </p:txEl>
                                          </p:spTgt>
                                        </p:tgtEl>
                                        <p:attrNameLst>
                                          <p:attrName>style.visibility</p:attrName>
                                        </p:attrNameLst>
                                      </p:cBhvr>
                                      <p:to>
                                        <p:strVal val="visible"/>
                                      </p:to>
                                    </p:set>
                                    <p:anim calcmode="lin" valueType="num">
                                      <p:cBhvr additive="base">
                                        <p:cTn id="7" dur="500" fill="hold"/>
                                        <p:tgtEl>
                                          <p:spTgt spid="12145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45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1214501"/>
                                        </p:tgtEl>
                                        <p:attrNameLst>
                                          <p:attrName>style.visibility</p:attrName>
                                        </p:attrNameLst>
                                      </p:cBhvr>
                                      <p:to>
                                        <p:strVal val="visible"/>
                                      </p:to>
                                    </p:set>
                                    <p:animEffect transition="in" filter="wipe(right)">
                                      <p:cBhvr>
                                        <p:cTn id="13" dur="1000"/>
                                        <p:tgtEl>
                                          <p:spTgt spid="1214501"/>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214505">
                                            <p:txEl>
                                              <p:pRg st="1" end="1"/>
                                            </p:txEl>
                                          </p:spTgt>
                                        </p:tgtEl>
                                        <p:attrNameLst>
                                          <p:attrName>style.visibility</p:attrName>
                                        </p:attrNameLst>
                                      </p:cBhvr>
                                      <p:to>
                                        <p:strVal val="visible"/>
                                      </p:to>
                                    </p:set>
                                    <p:anim calcmode="lin" valueType="num">
                                      <p:cBhvr additive="base">
                                        <p:cTn id="18" dur="500" fill="hold"/>
                                        <p:tgtEl>
                                          <p:spTgt spid="121450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1450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1214506"/>
                                        </p:tgtEl>
                                        <p:attrNameLst>
                                          <p:attrName>style.visibility</p:attrName>
                                        </p:attrNameLst>
                                      </p:cBhvr>
                                      <p:to>
                                        <p:strVal val="visible"/>
                                      </p:to>
                                    </p:set>
                                    <p:anim calcmode="lin" valueType="num">
                                      <p:cBhvr>
                                        <p:cTn id="24" dur="500" fill="hold"/>
                                        <p:tgtEl>
                                          <p:spTgt spid="1214506"/>
                                        </p:tgtEl>
                                        <p:attrNameLst>
                                          <p:attrName>ppt_w</p:attrName>
                                        </p:attrNameLst>
                                      </p:cBhvr>
                                      <p:tavLst>
                                        <p:tav tm="0">
                                          <p:val>
                                            <p:fltVal val="0"/>
                                          </p:val>
                                        </p:tav>
                                        <p:tav tm="100000">
                                          <p:val>
                                            <p:strVal val="#ppt_w"/>
                                          </p:val>
                                        </p:tav>
                                      </p:tavLst>
                                    </p:anim>
                                    <p:anim calcmode="lin" valueType="num">
                                      <p:cBhvr>
                                        <p:cTn id="25" dur="500" fill="hold"/>
                                        <p:tgtEl>
                                          <p:spTgt spid="1214506"/>
                                        </p:tgtEl>
                                        <p:attrNameLst>
                                          <p:attrName>ppt_h</p:attrName>
                                        </p:attrNameLst>
                                      </p:cBhvr>
                                      <p:tavLst>
                                        <p:tav tm="0">
                                          <p:val>
                                            <p:fltVal val="0"/>
                                          </p:val>
                                        </p:tav>
                                        <p:tav tm="100000">
                                          <p:val>
                                            <p:strVal val="#ppt_h"/>
                                          </p:val>
                                        </p:tav>
                                      </p:tavLst>
                                    </p:anim>
                                    <p:animEffect transition="in" filter="fade">
                                      <p:cBhvr>
                                        <p:cTn id="26" dur="500"/>
                                        <p:tgtEl>
                                          <p:spTgt spid="1214506"/>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5" name="Rectangle 5"/>
          <p:cNvSpPr>
            <a:spLocks noChangeArrowheads="1"/>
          </p:cNvSpPr>
          <p:nvPr/>
        </p:nvSpPr>
        <p:spPr bwMode="auto">
          <a:xfrm>
            <a:off x="682625" y="5695950"/>
            <a:ext cx="7764463" cy="1162050"/>
          </a:xfrm>
          <a:prstGeom prst="rect">
            <a:avLst/>
          </a:prstGeom>
          <a:solidFill>
            <a:srgbClr val="FFCCCC"/>
          </a:solidFill>
          <a:ln w="9525">
            <a:noFill/>
            <a:miter lim="800000"/>
            <a:headEnd/>
            <a:tailEnd/>
          </a:ln>
        </p:spPr>
        <p:txBody>
          <a:bodyPr/>
          <a:lstStyle/>
          <a:p>
            <a:r>
              <a:rPr lang="en-US" altLang="en-US" b="1" i="1" dirty="0"/>
              <a:t>FYI</a:t>
            </a:r>
          </a:p>
          <a:p>
            <a:r>
              <a:rPr lang="en-US" altLang="en-US" b="1" dirty="0">
                <a:sym typeface="Symbol" pitchFamily="18" charset="2"/>
              </a:rPr>
              <a:t></a:t>
            </a:r>
            <a:r>
              <a:rPr lang="en-US" altLang="en-US" dirty="0">
                <a:sym typeface="Symbol" pitchFamily="18" charset="2"/>
              </a:rPr>
              <a:t>The first filter is called the </a:t>
            </a:r>
            <a:r>
              <a:rPr lang="en-US" altLang="en-US" b="1" dirty="0" smtClean="0">
                <a:sym typeface="Symbol" pitchFamily="18" charset="2"/>
              </a:rPr>
              <a:t>____________</a:t>
            </a:r>
            <a:r>
              <a:rPr lang="en-US" altLang="en-US" dirty="0" smtClean="0">
                <a:sym typeface="Symbol" pitchFamily="18" charset="2"/>
              </a:rPr>
              <a:t>, </a:t>
            </a:r>
            <a:r>
              <a:rPr lang="en-US" altLang="en-US" dirty="0">
                <a:sym typeface="Symbol" pitchFamily="18" charset="2"/>
              </a:rPr>
              <a:t>and the second filter is called the </a:t>
            </a:r>
            <a:r>
              <a:rPr lang="en-US" altLang="en-US" b="1" dirty="0" smtClean="0">
                <a:sym typeface="Symbol" pitchFamily="18" charset="2"/>
              </a:rPr>
              <a:t>_____________</a:t>
            </a:r>
            <a:r>
              <a:rPr lang="en-US" altLang="en-US" dirty="0" smtClean="0">
                <a:sym typeface="Symbol" pitchFamily="18" charset="2"/>
              </a:rPr>
              <a:t>.</a:t>
            </a:r>
            <a:endParaRPr lang="en-US" altLang="en-US" i="1" dirty="0"/>
          </a:p>
        </p:txBody>
      </p:sp>
      <p:sp>
        <p:nvSpPr>
          <p:cNvPr id="34819" name="Rectangle 2"/>
          <p:cNvSpPr>
            <a:spLocks noChangeArrowheads="1"/>
          </p:cNvSpPr>
          <p:nvPr/>
        </p:nvSpPr>
        <p:spPr bwMode="auto">
          <a:xfrm>
            <a:off x="685800" y="1401763"/>
            <a:ext cx="7772400" cy="4445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p>
        </p:txBody>
      </p:sp>
      <p:sp>
        <p:nvSpPr>
          <p:cNvPr id="1218562" name="Rectangle 2"/>
          <p:cNvSpPr>
            <a:spLocks noChangeArrowheads="1"/>
          </p:cNvSpPr>
          <p:nvPr/>
        </p:nvSpPr>
        <p:spPr bwMode="auto">
          <a:xfrm>
            <a:off x="674688" y="1789113"/>
            <a:ext cx="7791450" cy="3952875"/>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 Two Polaroid                                                 filters are placed in a beam                                                  of </a:t>
            </a:r>
            <a:r>
              <a:rPr lang="en-US" altLang="en-US" dirty="0" err="1">
                <a:sym typeface="Symbol" pitchFamily="18" charset="2"/>
              </a:rPr>
              <a:t>unpolarized</a:t>
            </a:r>
            <a:r>
              <a:rPr lang="en-US" altLang="en-US" dirty="0">
                <a:sym typeface="Symbol" pitchFamily="18" charset="2"/>
              </a:rPr>
              <a:t> light.</a:t>
            </a:r>
          </a:p>
          <a:p>
            <a:pPr>
              <a:spcBef>
                <a:spcPct val="20000"/>
              </a:spcBef>
            </a:pPr>
            <a:r>
              <a:rPr lang="en-US" altLang="en-US" dirty="0">
                <a:sym typeface="Symbol" pitchFamily="18" charset="2"/>
              </a:rPr>
              <a:t>Explain why when the                                                      second filter is rotated                                                       through 90</a:t>
            </a:r>
            <a:r>
              <a:rPr lang="en-US" altLang="en-US" dirty="0">
                <a:cs typeface="Courier New" pitchFamily="49" charset="0"/>
                <a:sym typeface="Symbol" pitchFamily="18" charset="2"/>
              </a:rPr>
              <a:t>º</a:t>
            </a:r>
            <a:r>
              <a:rPr lang="en-US" altLang="en-US" dirty="0">
                <a:sym typeface="Symbol" pitchFamily="18" charset="2"/>
              </a:rPr>
              <a:t>, the intensity                                                     of the light passing through the pair decreases to zero.</a:t>
            </a:r>
          </a:p>
          <a:p>
            <a:pPr>
              <a:spcBef>
                <a:spcPct val="20000"/>
              </a:spcBef>
            </a:pPr>
            <a:r>
              <a:rPr lang="en-US" altLang="en-US" dirty="0">
                <a:sym typeface="Symbol" pitchFamily="18" charset="2"/>
              </a:rPr>
              <a:t>The first filter </a:t>
            </a:r>
            <a:r>
              <a:rPr lang="en-US" altLang="en-US" dirty="0" smtClean="0">
                <a:sym typeface="Symbol" pitchFamily="18" charset="2"/>
              </a:rPr>
              <a:t>________________________________.</a:t>
            </a:r>
            <a:endParaRPr lang="en-US" altLang="en-US" dirty="0">
              <a:sym typeface="Symbol" pitchFamily="18" charset="2"/>
            </a:endParaRPr>
          </a:p>
          <a:p>
            <a:pPr>
              <a:spcBef>
                <a:spcPct val="20000"/>
              </a:spcBef>
            </a:pPr>
            <a:r>
              <a:rPr lang="en-US" altLang="en-US" dirty="0">
                <a:sym typeface="Symbol" pitchFamily="18" charset="2"/>
              </a:rPr>
              <a:t>The second filter, originally oriented to allow passage, </a:t>
            </a:r>
            <a:r>
              <a:rPr lang="en-US" altLang="en-US" dirty="0" smtClean="0">
                <a:sym typeface="Symbol" pitchFamily="18" charset="2"/>
              </a:rPr>
              <a:t>____________________________________________. </a:t>
            </a:r>
            <a:endParaRPr lang="en-US" altLang="en-US" dirty="0">
              <a:sym typeface="Symbol" pitchFamily="18" charset="2"/>
            </a:endParaRPr>
          </a:p>
        </p:txBody>
      </p:sp>
      <p:grpSp>
        <p:nvGrpSpPr>
          <p:cNvPr id="2" name="Group 30"/>
          <p:cNvGrpSpPr>
            <a:grpSpLocks/>
          </p:cNvGrpSpPr>
          <p:nvPr/>
        </p:nvGrpSpPr>
        <p:grpSpPr bwMode="auto">
          <a:xfrm>
            <a:off x="5437188" y="1673225"/>
            <a:ext cx="3644900" cy="2411413"/>
            <a:chOff x="3419" y="1426"/>
            <a:chExt cx="2296" cy="1519"/>
          </a:xfrm>
        </p:grpSpPr>
        <p:sp>
          <p:nvSpPr>
            <p:cNvPr id="34839" name="Rectangle 19"/>
            <p:cNvSpPr>
              <a:spLocks noChangeArrowheads="1"/>
            </p:cNvSpPr>
            <p:nvPr/>
          </p:nvSpPr>
          <p:spPr bwMode="auto">
            <a:xfrm>
              <a:off x="3419" y="1452"/>
              <a:ext cx="2295" cy="1493"/>
            </a:xfrm>
            <a:prstGeom prst="rect">
              <a:avLst/>
            </a:prstGeom>
            <a:solidFill>
              <a:schemeClr val="bg1"/>
            </a:solidFill>
            <a:ln w="9525">
              <a:solidFill>
                <a:schemeClr val="tx1"/>
              </a:solidFill>
              <a:miter lim="800000"/>
              <a:headEnd/>
              <a:tailEnd/>
            </a:ln>
          </p:spPr>
          <p:txBody>
            <a:bodyPr wrap="none" anchor="ctr"/>
            <a:lstStyle/>
            <a:p>
              <a:pPr algn="ctr"/>
              <a:endParaRPr lang="en-US" altLang="en-US"/>
            </a:p>
          </p:txBody>
        </p:sp>
        <p:sp>
          <p:nvSpPr>
            <p:cNvPr id="34840" name="Text Box 21"/>
            <p:cNvSpPr txBox="1">
              <a:spLocks noChangeArrowheads="1"/>
            </p:cNvSpPr>
            <p:nvPr/>
          </p:nvSpPr>
          <p:spPr bwMode="auto">
            <a:xfrm>
              <a:off x="5128" y="1426"/>
              <a:ext cx="587" cy="250"/>
            </a:xfrm>
            <a:prstGeom prst="rect">
              <a:avLst/>
            </a:prstGeom>
            <a:noFill/>
            <a:ln w="9525">
              <a:noFill/>
              <a:miter lim="800000"/>
              <a:headEnd/>
              <a:tailEnd/>
            </a:ln>
          </p:spPr>
          <p:txBody>
            <a:bodyPr wrap="none">
              <a:spAutoFit/>
            </a:bodyPr>
            <a:lstStyle/>
            <a:p>
              <a:r>
                <a:rPr lang="en-US" altLang="en-US" sz="2000"/>
                <a:t>LIGHT</a:t>
              </a:r>
            </a:p>
          </p:txBody>
        </p:sp>
      </p:grpSp>
      <p:grpSp>
        <p:nvGrpSpPr>
          <p:cNvPr id="3" name="Group 29"/>
          <p:cNvGrpSpPr>
            <a:grpSpLocks/>
          </p:cNvGrpSpPr>
          <p:nvPr/>
        </p:nvGrpSpPr>
        <p:grpSpPr bwMode="auto">
          <a:xfrm>
            <a:off x="4438650" y="1652588"/>
            <a:ext cx="3719513" cy="2378075"/>
            <a:chOff x="2754" y="1413"/>
            <a:chExt cx="2343" cy="1498"/>
          </a:xfrm>
        </p:grpSpPr>
        <p:sp>
          <p:nvSpPr>
            <p:cNvPr id="34836" name="Rectangle 16"/>
            <p:cNvSpPr>
              <a:spLocks noChangeArrowheads="1"/>
            </p:cNvSpPr>
            <p:nvPr/>
          </p:nvSpPr>
          <p:spPr bwMode="auto">
            <a:xfrm>
              <a:off x="2755" y="1418"/>
              <a:ext cx="2342" cy="1493"/>
            </a:xfrm>
            <a:prstGeom prst="rect">
              <a:avLst/>
            </a:prstGeom>
            <a:solidFill>
              <a:srgbClr val="DDDDDD"/>
            </a:solidFill>
            <a:ln w="9525">
              <a:solidFill>
                <a:schemeClr val="tx1"/>
              </a:solidFill>
              <a:miter lim="800000"/>
              <a:headEnd/>
              <a:tailEnd/>
            </a:ln>
          </p:spPr>
          <p:txBody>
            <a:bodyPr wrap="none" anchor="ctr"/>
            <a:lstStyle/>
            <a:p>
              <a:endParaRPr lang="en-US" altLang="en-US"/>
            </a:p>
          </p:txBody>
        </p:sp>
        <p:sp>
          <p:nvSpPr>
            <p:cNvPr id="34837" name="Rectangle 23"/>
            <p:cNvSpPr>
              <a:spLocks noChangeArrowheads="1"/>
            </p:cNvSpPr>
            <p:nvPr/>
          </p:nvSpPr>
          <p:spPr bwMode="auto">
            <a:xfrm>
              <a:off x="3410" y="1456"/>
              <a:ext cx="1675" cy="1448"/>
            </a:xfrm>
            <a:prstGeom prst="rect">
              <a:avLst/>
            </a:prstGeom>
            <a:solidFill>
              <a:srgbClr val="EAEAEA"/>
            </a:solidFill>
            <a:ln w="9525">
              <a:noFill/>
              <a:miter lim="800000"/>
              <a:headEnd/>
              <a:tailEnd/>
            </a:ln>
          </p:spPr>
          <p:txBody>
            <a:bodyPr wrap="none" anchor="ctr"/>
            <a:lstStyle/>
            <a:p>
              <a:endParaRPr lang="en-US" altLang="en-US"/>
            </a:p>
          </p:txBody>
        </p:sp>
        <p:sp>
          <p:nvSpPr>
            <p:cNvPr id="34838" name="Text Box 25"/>
            <p:cNvSpPr txBox="1">
              <a:spLocks noChangeArrowheads="1"/>
            </p:cNvSpPr>
            <p:nvPr/>
          </p:nvSpPr>
          <p:spPr bwMode="auto">
            <a:xfrm>
              <a:off x="2754" y="1413"/>
              <a:ext cx="813" cy="518"/>
            </a:xfrm>
            <a:prstGeom prst="rect">
              <a:avLst/>
            </a:prstGeom>
            <a:noFill/>
            <a:ln w="9525">
              <a:noFill/>
              <a:miter lim="800000"/>
              <a:headEnd/>
              <a:tailEnd/>
            </a:ln>
          </p:spPr>
          <p:txBody>
            <a:bodyPr>
              <a:spAutoFit/>
            </a:bodyPr>
            <a:lstStyle/>
            <a:p>
              <a:r>
                <a:rPr lang="en-US" altLang="en-US"/>
                <a:t>first filter</a:t>
              </a:r>
            </a:p>
          </p:txBody>
        </p:sp>
      </p:grpSp>
      <p:sp>
        <p:nvSpPr>
          <p:cNvPr id="34823" name="Rectangle 4"/>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4" name="Group 17"/>
          <p:cNvGrpSpPr>
            <a:grpSpLocks/>
          </p:cNvGrpSpPr>
          <p:nvPr/>
        </p:nvGrpSpPr>
        <p:grpSpPr bwMode="auto">
          <a:xfrm>
            <a:off x="5921375" y="1614488"/>
            <a:ext cx="2281238" cy="2292350"/>
            <a:chOff x="1615" y="2002"/>
            <a:chExt cx="1437" cy="1444"/>
          </a:xfrm>
        </p:grpSpPr>
        <p:sp>
          <p:nvSpPr>
            <p:cNvPr id="34833" name="Rectangle 10"/>
            <p:cNvSpPr>
              <a:spLocks noChangeArrowheads="1"/>
            </p:cNvSpPr>
            <p:nvPr/>
          </p:nvSpPr>
          <p:spPr bwMode="auto">
            <a:xfrm>
              <a:off x="1615" y="2120"/>
              <a:ext cx="1326" cy="1326"/>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4834" name="Line 14"/>
            <p:cNvSpPr>
              <a:spLocks noChangeShapeType="1"/>
            </p:cNvSpPr>
            <p:nvPr/>
          </p:nvSpPr>
          <p:spPr bwMode="auto">
            <a:xfrm>
              <a:off x="2266" y="2002"/>
              <a:ext cx="0" cy="190"/>
            </a:xfrm>
            <a:prstGeom prst="line">
              <a:avLst/>
            </a:prstGeom>
            <a:noFill/>
            <a:ln w="19050">
              <a:solidFill>
                <a:schemeClr val="tx1"/>
              </a:solidFill>
              <a:round/>
              <a:headEnd/>
              <a:tailEnd type="arrow" w="med" len="med"/>
            </a:ln>
          </p:spPr>
          <p:txBody>
            <a:bodyPr/>
            <a:lstStyle/>
            <a:p>
              <a:endParaRPr lang="en-US"/>
            </a:p>
          </p:txBody>
        </p:sp>
        <p:sp>
          <p:nvSpPr>
            <p:cNvPr id="34835" name="Line 15"/>
            <p:cNvSpPr>
              <a:spLocks noChangeShapeType="1"/>
            </p:cNvSpPr>
            <p:nvPr/>
          </p:nvSpPr>
          <p:spPr bwMode="auto">
            <a:xfrm rot="5400000" flipH="1">
              <a:off x="2957" y="2676"/>
              <a:ext cx="0" cy="190"/>
            </a:xfrm>
            <a:prstGeom prst="line">
              <a:avLst/>
            </a:prstGeom>
            <a:noFill/>
            <a:ln w="19050">
              <a:solidFill>
                <a:schemeClr val="tx1"/>
              </a:solidFill>
              <a:round/>
              <a:headEnd/>
              <a:tailEnd type="arrow" w="med" len="med"/>
            </a:ln>
          </p:spPr>
          <p:txBody>
            <a:bodyPr/>
            <a:lstStyle/>
            <a:p>
              <a:endParaRPr lang="en-US"/>
            </a:p>
          </p:txBody>
        </p:sp>
      </p:grpSp>
      <p:grpSp>
        <p:nvGrpSpPr>
          <p:cNvPr id="5" name="Group 13"/>
          <p:cNvGrpSpPr>
            <a:grpSpLocks/>
          </p:cNvGrpSpPr>
          <p:nvPr/>
        </p:nvGrpSpPr>
        <p:grpSpPr bwMode="auto">
          <a:xfrm>
            <a:off x="6051550" y="1936750"/>
            <a:ext cx="1827213" cy="1830388"/>
            <a:chOff x="1697" y="2205"/>
            <a:chExt cx="1151" cy="1153"/>
          </a:xfrm>
        </p:grpSpPr>
        <p:sp>
          <p:nvSpPr>
            <p:cNvPr id="34830" name="Oval 8"/>
            <p:cNvSpPr>
              <a:spLocks noChangeArrowheads="1"/>
            </p:cNvSpPr>
            <p:nvPr/>
          </p:nvSpPr>
          <p:spPr bwMode="auto">
            <a:xfrm>
              <a:off x="1697" y="2207"/>
              <a:ext cx="1151" cy="1151"/>
            </a:xfrm>
            <a:prstGeom prst="ellipse">
              <a:avLst/>
            </a:prstGeom>
            <a:solidFill>
              <a:schemeClr val="bg2"/>
            </a:solidFill>
            <a:ln w="9525">
              <a:solidFill>
                <a:schemeClr val="tx1"/>
              </a:solidFill>
              <a:round/>
              <a:headEnd/>
              <a:tailEnd/>
            </a:ln>
          </p:spPr>
          <p:txBody>
            <a:bodyPr wrap="none" anchor="ctr"/>
            <a:lstStyle/>
            <a:p>
              <a:endParaRPr lang="en-US" altLang="en-US"/>
            </a:p>
          </p:txBody>
        </p:sp>
        <p:sp>
          <p:nvSpPr>
            <p:cNvPr id="34831" name="Oval 9"/>
            <p:cNvSpPr>
              <a:spLocks noChangeArrowheads="1"/>
            </p:cNvSpPr>
            <p:nvPr/>
          </p:nvSpPr>
          <p:spPr bwMode="auto">
            <a:xfrm>
              <a:off x="1751" y="2259"/>
              <a:ext cx="1046" cy="1046"/>
            </a:xfrm>
            <a:prstGeom prst="ellipse">
              <a:avLst/>
            </a:prstGeom>
            <a:solidFill>
              <a:srgbClr val="DDDDDD"/>
            </a:solidFill>
            <a:ln w="9525">
              <a:solidFill>
                <a:schemeClr val="tx1"/>
              </a:solidFill>
              <a:round/>
              <a:headEnd/>
              <a:tailEnd/>
            </a:ln>
          </p:spPr>
          <p:txBody>
            <a:bodyPr wrap="none" anchor="ctr"/>
            <a:lstStyle/>
            <a:p>
              <a:endParaRPr lang="en-US" altLang="en-US"/>
            </a:p>
          </p:txBody>
        </p:sp>
        <p:sp>
          <p:nvSpPr>
            <p:cNvPr id="34832" name="Oval 12"/>
            <p:cNvSpPr>
              <a:spLocks noChangeArrowheads="1"/>
            </p:cNvSpPr>
            <p:nvPr/>
          </p:nvSpPr>
          <p:spPr bwMode="auto">
            <a:xfrm>
              <a:off x="2237" y="2205"/>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sp>
        <p:nvSpPr>
          <p:cNvPr id="1218571" name="Oval 11"/>
          <p:cNvSpPr>
            <a:spLocks noChangeArrowheads="1"/>
          </p:cNvSpPr>
          <p:nvPr/>
        </p:nvSpPr>
        <p:spPr bwMode="auto">
          <a:xfrm>
            <a:off x="6137275" y="2024063"/>
            <a:ext cx="1658938" cy="1658937"/>
          </a:xfrm>
          <a:prstGeom prst="ellipse">
            <a:avLst/>
          </a:prstGeom>
          <a:solidFill>
            <a:schemeClr val="tx2"/>
          </a:solidFill>
          <a:ln w="9525">
            <a:noFill/>
            <a:round/>
            <a:headEnd/>
            <a:tailEnd/>
          </a:ln>
        </p:spPr>
        <p:txBody>
          <a:bodyPr wrap="none" anchor="ctr"/>
          <a:lstStyle/>
          <a:p>
            <a:endParaRPr lang="en-US" altLang="en-US"/>
          </a:p>
        </p:txBody>
      </p:sp>
      <p:sp>
        <p:nvSpPr>
          <p:cNvPr id="1218587" name="Text Box 27"/>
          <p:cNvSpPr txBox="1">
            <a:spLocks noChangeArrowheads="1"/>
          </p:cNvSpPr>
          <p:nvPr/>
        </p:nvSpPr>
        <p:spPr bwMode="auto">
          <a:xfrm>
            <a:off x="4384675" y="3573463"/>
            <a:ext cx="1389063" cy="457200"/>
          </a:xfrm>
          <a:prstGeom prst="rect">
            <a:avLst/>
          </a:prstGeom>
          <a:noFill/>
          <a:ln w="9525">
            <a:noFill/>
            <a:miter lim="800000"/>
            <a:headEnd/>
            <a:tailEnd/>
          </a:ln>
        </p:spPr>
        <p:txBody>
          <a:bodyPr wrap="none">
            <a:spAutoFit/>
          </a:bodyPr>
          <a:lstStyle/>
          <a:p>
            <a:r>
              <a:rPr lang="en-US" altLang="en-US">
                <a:solidFill>
                  <a:schemeClr val="hlink"/>
                </a:solidFill>
              </a:rPr>
              <a:t>Polarizer</a:t>
            </a:r>
          </a:p>
        </p:txBody>
      </p:sp>
      <p:sp>
        <p:nvSpPr>
          <p:cNvPr id="1218588" name="Text Box 28"/>
          <p:cNvSpPr txBox="1">
            <a:spLocks noChangeArrowheads="1"/>
          </p:cNvSpPr>
          <p:nvPr/>
        </p:nvSpPr>
        <p:spPr bwMode="auto">
          <a:xfrm>
            <a:off x="6303963" y="3013075"/>
            <a:ext cx="1371600" cy="457200"/>
          </a:xfrm>
          <a:prstGeom prst="rect">
            <a:avLst/>
          </a:prstGeom>
          <a:noFill/>
          <a:ln w="9525">
            <a:noFill/>
            <a:miter lim="800000"/>
            <a:headEnd/>
            <a:tailEnd/>
          </a:ln>
        </p:spPr>
        <p:txBody>
          <a:bodyPr wrap="none">
            <a:spAutoFit/>
          </a:bodyPr>
          <a:lstStyle/>
          <a:p>
            <a:r>
              <a:rPr lang="en-US" altLang="en-US">
                <a:solidFill>
                  <a:schemeClr val="hlink"/>
                </a:solidFill>
              </a:rPr>
              <a:t>Analyzer</a:t>
            </a:r>
          </a:p>
        </p:txBody>
      </p:sp>
      <p:sp>
        <p:nvSpPr>
          <p:cNvPr id="1218591" name="Text Box 31"/>
          <p:cNvSpPr txBox="1">
            <a:spLocks noChangeArrowheads="1"/>
          </p:cNvSpPr>
          <p:nvPr/>
        </p:nvSpPr>
        <p:spPr bwMode="auto">
          <a:xfrm>
            <a:off x="6369050" y="2089150"/>
            <a:ext cx="1287463" cy="822325"/>
          </a:xfrm>
          <a:prstGeom prst="rect">
            <a:avLst/>
          </a:prstGeom>
          <a:noFill/>
          <a:ln w="9525">
            <a:noFill/>
            <a:miter lim="800000"/>
            <a:headEnd/>
            <a:tailEnd/>
          </a:ln>
        </p:spPr>
        <p:txBody>
          <a:bodyPr>
            <a:spAutoFit/>
          </a:bodyPr>
          <a:lstStyle/>
          <a:p>
            <a:pPr algn="ctr"/>
            <a:r>
              <a:rPr lang="en-US" altLang="en-US">
                <a:solidFill>
                  <a:schemeClr val="bg1"/>
                </a:solidFill>
              </a:rPr>
              <a:t>second filter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8562">
                                            <p:txEl>
                                              <p:pRg st="0" end="0"/>
                                            </p:txEl>
                                          </p:spTgt>
                                        </p:tgtEl>
                                        <p:attrNameLst>
                                          <p:attrName>style.visibility</p:attrName>
                                        </p:attrNameLst>
                                      </p:cBhvr>
                                      <p:to>
                                        <p:strVal val="visible"/>
                                      </p:to>
                                    </p:set>
                                    <p:anim calcmode="lin" valueType="num">
                                      <p:cBhvr additive="base">
                                        <p:cTn id="7" dur="500" fill="hold"/>
                                        <p:tgtEl>
                                          <p:spTgt spid="1218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click.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18591"/>
                                        </p:tgtEl>
                                        <p:attrNameLst>
                                          <p:attrName>style.visibility</p:attrName>
                                        </p:attrNameLst>
                                      </p:cBhvr>
                                      <p:to>
                                        <p:strVal val="visible"/>
                                      </p:to>
                                    </p:set>
                                    <p:animEffect transition="in" filter="fade">
                                      <p:cBhvr>
                                        <p:cTn id="29" dur="500"/>
                                        <p:tgtEl>
                                          <p:spTgt spid="121859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218562">
                                            <p:txEl>
                                              <p:pRg st="1" end="1"/>
                                            </p:txEl>
                                          </p:spTgt>
                                        </p:tgtEl>
                                        <p:attrNameLst>
                                          <p:attrName>style.visibility</p:attrName>
                                        </p:attrNameLst>
                                      </p:cBhvr>
                                      <p:to>
                                        <p:strVal val="visible"/>
                                      </p:to>
                                    </p:set>
                                    <p:anim calcmode="lin" valueType="num">
                                      <p:cBhvr additive="base">
                                        <p:cTn id="34" dur="500" fill="hold"/>
                                        <p:tgtEl>
                                          <p:spTgt spid="1218562">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185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mph" presetSubtype="0" fill="hold" nodeType="clickEffect">
                                  <p:stCondLst>
                                    <p:cond delay="0"/>
                                  </p:stCondLst>
                                  <p:childTnLst>
                                    <p:animRot by="5400000">
                                      <p:cBhvr>
                                        <p:cTn id="39" dur="5000" fill="hold"/>
                                        <p:tgtEl>
                                          <p:spTgt spid="5"/>
                                        </p:tgtEl>
                                        <p:attrNameLst>
                                          <p:attrName>r</p:attrName>
                                        </p:attrNameLst>
                                      </p:cBhvr>
                                    </p:animRot>
                                  </p:childTnLst>
                                </p:cTn>
                              </p:par>
                              <p:par>
                                <p:cTn id="40" presetID="10" presetClass="entr" presetSubtype="0" fill="hold" grpId="0" nodeType="withEffect">
                                  <p:stCondLst>
                                    <p:cond delay="0"/>
                                  </p:stCondLst>
                                  <p:childTnLst>
                                    <p:set>
                                      <p:cBhvr>
                                        <p:cTn id="41" dur="1" fill="hold">
                                          <p:stCondLst>
                                            <p:cond delay="0"/>
                                          </p:stCondLst>
                                        </p:cTn>
                                        <p:tgtEl>
                                          <p:spTgt spid="1218571"/>
                                        </p:tgtEl>
                                        <p:attrNameLst>
                                          <p:attrName>style.visibility</p:attrName>
                                        </p:attrNameLst>
                                      </p:cBhvr>
                                      <p:to>
                                        <p:strVal val="visible"/>
                                      </p:to>
                                    </p:set>
                                    <p:animEffect transition="in" filter="fade">
                                      <p:cBhvr>
                                        <p:cTn id="42" dur="5000"/>
                                        <p:tgtEl>
                                          <p:spTgt spid="12185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218562">
                                            <p:txEl>
                                              <p:pRg st="2" end="2"/>
                                            </p:txEl>
                                          </p:spTgt>
                                        </p:tgtEl>
                                        <p:attrNameLst>
                                          <p:attrName>style.visibility</p:attrName>
                                        </p:attrNameLst>
                                      </p:cBhvr>
                                      <p:to>
                                        <p:strVal val="visible"/>
                                      </p:to>
                                    </p:set>
                                    <p:anim calcmode="lin" valueType="num">
                                      <p:cBhvr additive="base">
                                        <p:cTn id="47" dur="500" fill="hold"/>
                                        <p:tgtEl>
                                          <p:spTgt spid="1218562">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18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218562">
                                            <p:txEl>
                                              <p:pRg st="3" end="3"/>
                                            </p:txEl>
                                          </p:spTgt>
                                        </p:tgtEl>
                                        <p:attrNameLst>
                                          <p:attrName>style.visibility</p:attrName>
                                        </p:attrNameLst>
                                      </p:cBhvr>
                                      <p:to>
                                        <p:strVal val="visible"/>
                                      </p:to>
                                    </p:set>
                                    <p:anim calcmode="lin" valueType="num">
                                      <p:cBhvr additive="base">
                                        <p:cTn id="53" dur="500" fill="hold"/>
                                        <p:tgtEl>
                                          <p:spTgt spid="1218562">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18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218565">
                                            <p:txEl>
                                              <p:pRg st="1" end="1"/>
                                            </p:txEl>
                                          </p:spTgt>
                                        </p:tgtEl>
                                        <p:attrNameLst>
                                          <p:attrName>style.visibility</p:attrName>
                                        </p:attrNameLst>
                                      </p:cBhvr>
                                      <p:to>
                                        <p:strVal val="visible"/>
                                      </p:to>
                                    </p:set>
                                    <p:anim calcmode="lin" valueType="num">
                                      <p:cBhvr additive="base">
                                        <p:cTn id="59" dur="500" fill="hold"/>
                                        <p:tgtEl>
                                          <p:spTgt spid="1218565">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1856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nodeType="clickEffect">
                                  <p:stCondLst>
                                    <p:cond delay="0"/>
                                  </p:stCondLst>
                                  <p:iterate type="lt">
                                    <p:tmPct val="10000"/>
                                  </p:iterate>
                                  <p:childTnLst>
                                    <p:set>
                                      <p:cBhvr>
                                        <p:cTn id="64" dur="1" fill="hold">
                                          <p:stCondLst>
                                            <p:cond delay="0"/>
                                          </p:stCondLst>
                                        </p:cTn>
                                        <p:tgtEl>
                                          <p:spTgt spid="1218587">
                                            <p:txEl>
                                              <p:pRg st="0" end="0"/>
                                            </p:txEl>
                                          </p:spTgt>
                                        </p:tgtEl>
                                        <p:attrNameLst>
                                          <p:attrName>style.visibility</p:attrName>
                                        </p:attrNameLst>
                                      </p:cBhvr>
                                      <p:to>
                                        <p:strVal val="visible"/>
                                      </p:to>
                                    </p:set>
                                    <p:anim calcmode="lin" valueType="num">
                                      <p:cBhvr additive="base">
                                        <p:cTn id="65" dur="500" fill="hold"/>
                                        <p:tgtEl>
                                          <p:spTgt spid="1218587">
                                            <p:txEl>
                                              <p:pRg st="0" end="0"/>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12185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6" name="type.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nodeType="clickEffect">
                                  <p:stCondLst>
                                    <p:cond delay="0"/>
                                  </p:stCondLst>
                                  <p:iterate type="lt">
                                    <p:tmPct val="10000"/>
                                  </p:iterate>
                                  <p:childTnLst>
                                    <p:set>
                                      <p:cBhvr>
                                        <p:cTn id="70" dur="1" fill="hold">
                                          <p:stCondLst>
                                            <p:cond delay="0"/>
                                          </p:stCondLst>
                                        </p:cTn>
                                        <p:tgtEl>
                                          <p:spTgt spid="1218588">
                                            <p:txEl>
                                              <p:pRg st="0" end="0"/>
                                            </p:txEl>
                                          </p:spTgt>
                                        </p:tgtEl>
                                        <p:attrNameLst>
                                          <p:attrName>style.visibility</p:attrName>
                                        </p:attrNameLst>
                                      </p:cBhvr>
                                      <p:to>
                                        <p:strVal val="visible"/>
                                      </p:to>
                                    </p:set>
                                    <p:anim calcmode="lin" valueType="num">
                                      <p:cBhvr additive="base">
                                        <p:cTn id="71" dur="500" fill="hold"/>
                                        <p:tgtEl>
                                          <p:spTgt spid="1218588">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21858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1" grpId="0" animBg="1"/>
      <p:bldP spid="121859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301" name="Oval 37"/>
          <p:cNvSpPr>
            <a:spLocks noChangeArrowheads="1"/>
          </p:cNvSpPr>
          <p:nvPr/>
        </p:nvSpPr>
        <p:spPr bwMode="auto">
          <a:xfrm>
            <a:off x="0" y="0"/>
            <a:ext cx="6810375" cy="6810375"/>
          </a:xfrm>
          <a:prstGeom prst="ellipse">
            <a:avLst/>
          </a:prstGeom>
          <a:solidFill>
            <a:srgbClr val="FFFF00"/>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1163296" name="Text Box 32"/>
          <p:cNvSpPr txBox="1">
            <a:spLocks noChangeArrowheads="1"/>
          </p:cNvSpPr>
          <p:nvPr/>
        </p:nvSpPr>
        <p:spPr bwMode="auto">
          <a:xfrm>
            <a:off x="6716713" y="0"/>
            <a:ext cx="2427287" cy="2678113"/>
          </a:xfrm>
          <a:prstGeom prst="rect">
            <a:avLst/>
          </a:prstGeom>
          <a:noFill/>
          <a:ln w="9525">
            <a:noFill/>
            <a:miter lim="800000"/>
            <a:headEnd/>
            <a:tailEnd/>
          </a:ln>
        </p:spPr>
        <p:txBody>
          <a:bodyPr>
            <a:spAutoFit/>
          </a:bodyPr>
          <a:lstStyle/>
          <a:p>
            <a:pPr>
              <a:defRPr/>
            </a:pPr>
            <a:r>
              <a:rPr lang="en-US" altLang="en-US" dirty="0">
                <a:solidFill>
                  <a:schemeClr val="hlink"/>
                </a:solidFill>
                <a:latin typeface="+mn-lt"/>
              </a:rPr>
              <a:t>Observe the light intensity through two polarizing filters as the top one is rotated through 180</a:t>
            </a:r>
            <a:r>
              <a:rPr lang="en-US" altLang="en-US" dirty="0">
                <a:solidFill>
                  <a:schemeClr val="hlink"/>
                </a:solidFill>
                <a:latin typeface="+mn-lt"/>
                <a:cs typeface="Courier New" pitchFamily="49" charset="0"/>
              </a:rPr>
              <a:t>º.</a:t>
            </a:r>
          </a:p>
        </p:txBody>
      </p:sp>
      <p:pic>
        <p:nvPicPr>
          <p:cNvPr id="1163299" name="Picture 3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0" y="0"/>
            <a:ext cx="6804025" cy="6858000"/>
          </a:xfrm>
          <a:prstGeom prst="rect">
            <a:avLst/>
          </a:prstGeom>
          <a:noFill/>
          <a:ln w="9525">
            <a:noFill/>
            <a:miter lim="800000"/>
            <a:headEnd/>
            <a:tailEnd/>
          </a:ln>
        </p:spPr>
      </p:pic>
      <p:grpSp>
        <p:nvGrpSpPr>
          <p:cNvPr id="2" name="Group 34"/>
          <p:cNvGrpSpPr>
            <a:grpSpLocks/>
          </p:cNvGrpSpPr>
          <p:nvPr/>
        </p:nvGrpSpPr>
        <p:grpSpPr bwMode="auto">
          <a:xfrm>
            <a:off x="0" y="0"/>
            <a:ext cx="6802438" cy="6858000"/>
            <a:chOff x="-1" y="0"/>
            <a:chExt cx="4285" cy="4320"/>
          </a:xfrm>
        </p:grpSpPr>
        <p:pic>
          <p:nvPicPr>
            <p:cNvPr id="35849" name="Picture 3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 y="0"/>
              <a:ext cx="4285" cy="4320"/>
            </a:xfrm>
            <a:prstGeom prst="rect">
              <a:avLst/>
            </a:prstGeom>
            <a:noFill/>
            <a:ln w="9525">
              <a:noFill/>
              <a:miter lim="800000"/>
              <a:headEnd/>
              <a:tailEnd/>
            </a:ln>
          </p:spPr>
        </p:pic>
        <p:sp>
          <p:nvSpPr>
            <p:cNvPr id="35850" name="Oval 33"/>
            <p:cNvSpPr>
              <a:spLocks noChangeArrowheads="1"/>
            </p:cNvSpPr>
            <p:nvPr/>
          </p:nvSpPr>
          <p:spPr bwMode="auto">
            <a:xfrm>
              <a:off x="2114" y="0"/>
              <a:ext cx="69" cy="69"/>
            </a:xfrm>
            <a:prstGeom prst="ellipse">
              <a:avLst/>
            </a:prstGeom>
            <a:solidFill>
              <a:srgbClr val="FF0000"/>
            </a:solidFill>
            <a:ln w="9525">
              <a:solidFill>
                <a:schemeClr val="tx1"/>
              </a:solidFill>
              <a:round/>
              <a:headEnd/>
              <a:tailEnd/>
            </a:ln>
          </p:spPr>
          <p:txBody>
            <a:bodyPr wrap="none" anchor="ctr"/>
            <a:lstStyle/>
            <a:p>
              <a:endParaRPr lang="en-US" altLang="en-US" sz="2000">
                <a:latin typeface="Courier New" pitchFamily="49" charset="0"/>
              </a:endParaRPr>
            </a:p>
          </p:txBody>
        </p:sp>
      </p:grpSp>
      <p:sp>
        <p:nvSpPr>
          <p:cNvPr id="1163300" name="Text Box 36"/>
          <p:cNvSpPr txBox="1">
            <a:spLocks noChangeArrowheads="1"/>
          </p:cNvSpPr>
          <p:nvPr/>
        </p:nvSpPr>
        <p:spPr bwMode="auto">
          <a:xfrm>
            <a:off x="6716713" y="4022725"/>
            <a:ext cx="2427287" cy="1938338"/>
          </a:xfrm>
          <a:prstGeom prst="rect">
            <a:avLst/>
          </a:prstGeom>
          <a:noFill/>
          <a:ln w="9525">
            <a:noFill/>
            <a:miter lim="800000"/>
            <a:headEnd/>
            <a:tailEnd/>
          </a:ln>
        </p:spPr>
        <p:txBody>
          <a:bodyPr>
            <a:spAutoFit/>
          </a:bodyPr>
          <a:lstStyle/>
          <a:p>
            <a:pPr>
              <a:defRPr/>
            </a:pPr>
            <a:r>
              <a:rPr lang="en-US" altLang="en-US" dirty="0">
                <a:solidFill>
                  <a:schemeClr val="hlink"/>
                </a:solidFill>
                <a:latin typeface="+mn-lt"/>
              </a:rPr>
              <a:t>Which filter is the analyzer?</a:t>
            </a:r>
          </a:p>
          <a:p>
            <a:pPr>
              <a:defRPr/>
            </a:pPr>
            <a:endParaRPr lang="en-US" altLang="en-US" dirty="0">
              <a:solidFill>
                <a:schemeClr val="hlink"/>
              </a:solidFill>
              <a:latin typeface="+mn-lt"/>
            </a:endParaRPr>
          </a:p>
          <a:p>
            <a:pPr>
              <a:defRPr/>
            </a:pPr>
            <a:r>
              <a:rPr lang="en-US" altLang="en-US" dirty="0">
                <a:solidFill>
                  <a:schemeClr val="hlink"/>
                </a:solidFill>
                <a:latin typeface="+mn-lt"/>
              </a:rPr>
              <a:t>Which filter is the polarizer?</a:t>
            </a:r>
            <a:endParaRPr lang="en-US" altLang="en-US" dirty="0">
              <a:solidFill>
                <a:schemeClr val="hlink"/>
              </a:solidFill>
              <a:latin typeface="+mn-lt"/>
              <a:cs typeface="Courier New" pitchFamily="49" charset="0"/>
            </a:endParaRPr>
          </a:p>
        </p:txBody>
      </p:sp>
      <p:sp>
        <p:nvSpPr>
          <p:cNvPr id="1163302" name="Text Box 38"/>
          <p:cNvSpPr txBox="1">
            <a:spLocks noChangeArrowheads="1"/>
          </p:cNvSpPr>
          <p:nvPr/>
        </p:nvSpPr>
        <p:spPr bwMode="auto">
          <a:xfrm>
            <a:off x="6956425" y="5900738"/>
            <a:ext cx="1973263" cy="461962"/>
          </a:xfrm>
          <a:prstGeom prst="rect">
            <a:avLst/>
          </a:prstGeom>
          <a:noFill/>
          <a:ln w="9525">
            <a:noFill/>
            <a:miter lim="800000"/>
            <a:headEnd/>
            <a:tailEnd/>
          </a:ln>
        </p:spPr>
        <p:txBody>
          <a:bodyPr wrap="none">
            <a:spAutoFit/>
          </a:bodyPr>
          <a:lstStyle/>
          <a:p>
            <a:pPr>
              <a:defRPr/>
            </a:pPr>
            <a:r>
              <a:rPr lang="en-US" altLang="en-US" dirty="0">
                <a:solidFill>
                  <a:srgbClr val="990000"/>
                </a:solidFill>
                <a:latin typeface="+mn-lt"/>
              </a:rPr>
              <a:t>RED FILTER</a:t>
            </a:r>
          </a:p>
        </p:txBody>
      </p:sp>
      <p:sp>
        <p:nvSpPr>
          <p:cNvPr id="1163303" name="Text Box 39"/>
          <p:cNvSpPr txBox="1">
            <a:spLocks noChangeArrowheads="1"/>
          </p:cNvSpPr>
          <p:nvPr/>
        </p:nvSpPr>
        <p:spPr bwMode="auto">
          <a:xfrm>
            <a:off x="6929438" y="4737100"/>
            <a:ext cx="2401887" cy="461963"/>
          </a:xfrm>
          <a:prstGeom prst="rect">
            <a:avLst/>
          </a:prstGeom>
          <a:noFill/>
          <a:ln w="9525">
            <a:noFill/>
            <a:miter lim="800000"/>
            <a:headEnd/>
            <a:tailEnd/>
          </a:ln>
        </p:spPr>
        <p:txBody>
          <a:bodyPr wrap="none">
            <a:spAutoFit/>
          </a:bodyPr>
          <a:lstStyle/>
          <a:p>
            <a:pPr>
              <a:defRPr/>
            </a:pPr>
            <a:r>
              <a:rPr lang="en-US" altLang="en-US" dirty="0">
                <a:latin typeface="+mn-lt"/>
              </a:rPr>
              <a:t>BLACK FILTER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63301"/>
                                        </p:tgtEl>
                                        <p:attrNameLst>
                                          <p:attrName>style.visibility</p:attrName>
                                        </p:attrNameLst>
                                      </p:cBhvr>
                                      <p:to>
                                        <p:strVal val="visible"/>
                                      </p:to>
                                    </p:set>
                                    <p:anim calcmode="lin" valueType="num">
                                      <p:cBhvr>
                                        <p:cTn id="7" dur="500" fill="hold"/>
                                        <p:tgtEl>
                                          <p:spTgt spid="1163301"/>
                                        </p:tgtEl>
                                        <p:attrNameLst>
                                          <p:attrName>ppt_w</p:attrName>
                                        </p:attrNameLst>
                                      </p:cBhvr>
                                      <p:tavLst>
                                        <p:tav tm="0">
                                          <p:val>
                                            <p:fltVal val="0"/>
                                          </p:val>
                                        </p:tav>
                                        <p:tav tm="100000">
                                          <p:val>
                                            <p:strVal val="#ppt_w"/>
                                          </p:val>
                                        </p:tav>
                                      </p:tavLst>
                                    </p:anim>
                                    <p:anim calcmode="lin" valueType="num">
                                      <p:cBhvr>
                                        <p:cTn id="8" dur="500" fill="hold"/>
                                        <p:tgtEl>
                                          <p:spTgt spid="1163301"/>
                                        </p:tgtEl>
                                        <p:attrNameLst>
                                          <p:attrName>ppt_h</p:attrName>
                                        </p:attrNameLst>
                                      </p:cBhvr>
                                      <p:tavLst>
                                        <p:tav tm="0">
                                          <p:val>
                                            <p:fltVal val="0"/>
                                          </p:val>
                                        </p:tav>
                                        <p:tav tm="100000">
                                          <p:val>
                                            <p:strVal val="#ppt_h"/>
                                          </p:val>
                                        </p:tav>
                                      </p:tavLst>
                                    </p:anim>
                                    <p:animEffect transition="in" filter="fade">
                                      <p:cBhvr>
                                        <p:cTn id="9" dur="500"/>
                                        <p:tgtEl>
                                          <p:spTgt spid="1163301"/>
                                        </p:tgtEl>
                                      </p:cBhvr>
                                    </p:animEffec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163296">
                                            <p:txEl>
                                              <p:pRg st="0" end="0"/>
                                            </p:txEl>
                                          </p:spTgt>
                                        </p:tgtEl>
                                        <p:attrNameLst>
                                          <p:attrName>style.visibility</p:attrName>
                                        </p:attrNameLst>
                                      </p:cBhvr>
                                      <p:to>
                                        <p:strVal val="visible"/>
                                      </p:to>
                                    </p:set>
                                    <p:anim calcmode="lin" valueType="num">
                                      <p:cBhvr additive="base">
                                        <p:cTn id="14" dur="500" fill="hold"/>
                                        <p:tgtEl>
                                          <p:spTgt spid="1163296">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16329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5"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childTnLst>
                                    <p:set>
                                      <p:cBhvr>
                                        <p:cTn id="19" dur="1" fill="hold">
                                          <p:stCondLst>
                                            <p:cond delay="0"/>
                                          </p:stCondLst>
                                        </p:cTn>
                                        <p:tgtEl>
                                          <p:spTgt spid="1163299"/>
                                        </p:tgtEl>
                                        <p:attrNameLst>
                                          <p:attrName>style.visibility</p:attrName>
                                        </p:attrNameLst>
                                      </p:cBhvr>
                                      <p:to>
                                        <p:strVal val="visible"/>
                                      </p:to>
                                    </p:set>
                                    <p:anim calcmode="lin" valueType="num">
                                      <p:cBhvr additive="base">
                                        <p:cTn id="20" dur="2000" fill="hold"/>
                                        <p:tgtEl>
                                          <p:spTgt spid="1163299"/>
                                        </p:tgtEl>
                                        <p:attrNameLst>
                                          <p:attrName>ppt_x</p:attrName>
                                        </p:attrNameLst>
                                      </p:cBhvr>
                                      <p:tavLst>
                                        <p:tav tm="0">
                                          <p:val>
                                            <p:strVal val="1+#ppt_w/2"/>
                                          </p:val>
                                        </p:tav>
                                        <p:tav tm="100000">
                                          <p:val>
                                            <p:strVal val="#ppt_x"/>
                                          </p:val>
                                        </p:tav>
                                      </p:tavLst>
                                    </p:anim>
                                    <p:anim calcmode="lin" valueType="num">
                                      <p:cBhvr additive="base">
                                        <p:cTn id="21" dur="2000" fill="hold"/>
                                        <p:tgtEl>
                                          <p:spTgt spid="11632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6" name="push.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2000" fill="hold"/>
                                        <p:tgtEl>
                                          <p:spTgt spid="2"/>
                                        </p:tgtEl>
                                        <p:attrNameLst>
                                          <p:attrName>ppt_x</p:attrName>
                                        </p:attrNameLst>
                                      </p:cBhvr>
                                      <p:tavLst>
                                        <p:tav tm="0">
                                          <p:val>
                                            <p:strVal val="1+#ppt_w/2"/>
                                          </p:val>
                                        </p:tav>
                                        <p:tav tm="100000">
                                          <p:val>
                                            <p:strVal val="#ppt_x"/>
                                          </p:val>
                                        </p:tav>
                                      </p:tavLst>
                                    </p:anim>
                                    <p:anim calcmode="lin" valueType="num">
                                      <p:cBhvr additive="base">
                                        <p:cTn id="27" dur="2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6" name="push.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mph" presetSubtype="0" fill="hold" nodeType="clickEffect">
                                  <p:stCondLst>
                                    <p:cond delay="0"/>
                                  </p:stCondLst>
                                  <p:childTnLst>
                                    <p:animRot by="10800000">
                                      <p:cBhvr>
                                        <p:cTn id="31" dur="5000" fill="hold"/>
                                        <p:tgtEl>
                                          <p:spTgt spid="2"/>
                                        </p:tgtEl>
                                        <p:attrNameLst>
                                          <p:attrName>r</p:attrName>
                                        </p:attrNameLst>
                                      </p:cBhvr>
                                    </p:animRo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iterate type="lt">
                                    <p:tmPct val="10000"/>
                                  </p:iterate>
                                  <p:childTnLst>
                                    <p:set>
                                      <p:cBhvr>
                                        <p:cTn id="35" dur="1" fill="hold">
                                          <p:stCondLst>
                                            <p:cond delay="0"/>
                                          </p:stCondLst>
                                        </p:cTn>
                                        <p:tgtEl>
                                          <p:spTgt spid="1163300">
                                            <p:txEl>
                                              <p:pRg st="0" end="0"/>
                                            </p:txEl>
                                          </p:spTgt>
                                        </p:tgtEl>
                                        <p:attrNameLst>
                                          <p:attrName>style.visibility</p:attrName>
                                        </p:attrNameLst>
                                      </p:cBhvr>
                                      <p:to>
                                        <p:strVal val="visible"/>
                                      </p:to>
                                    </p:set>
                                    <p:anim calcmode="lin" valueType="num">
                                      <p:cBhvr additive="base">
                                        <p:cTn id="36" dur="500" fill="hold"/>
                                        <p:tgtEl>
                                          <p:spTgt spid="1163300">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1633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typ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iterate type="lt">
                                    <p:tmPct val="10000"/>
                                  </p:iterate>
                                  <p:childTnLst>
                                    <p:set>
                                      <p:cBhvr>
                                        <p:cTn id="41" dur="1" fill="hold">
                                          <p:stCondLst>
                                            <p:cond delay="0"/>
                                          </p:stCondLst>
                                        </p:cTn>
                                        <p:tgtEl>
                                          <p:spTgt spid="1163300">
                                            <p:txEl>
                                              <p:pRg st="2" end="2"/>
                                            </p:txEl>
                                          </p:spTgt>
                                        </p:tgtEl>
                                        <p:attrNameLst>
                                          <p:attrName>style.visibility</p:attrName>
                                        </p:attrNameLst>
                                      </p:cBhvr>
                                      <p:to>
                                        <p:strVal val="visible"/>
                                      </p:to>
                                    </p:set>
                                    <p:anim calcmode="lin" valueType="num">
                                      <p:cBhvr additive="base">
                                        <p:cTn id="42" dur="500" fill="hold"/>
                                        <p:tgtEl>
                                          <p:spTgt spid="1163300">
                                            <p:txEl>
                                              <p:pRg st="2" end="2"/>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16330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typ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163303"/>
                                        </p:tgtEl>
                                        <p:attrNameLst>
                                          <p:attrName>style.visibility</p:attrName>
                                        </p:attrNameLst>
                                      </p:cBhvr>
                                      <p:to>
                                        <p:strVal val="visible"/>
                                      </p:to>
                                    </p:set>
                                    <p:anim calcmode="lin" valueType="num">
                                      <p:cBhvr>
                                        <p:cTn id="48" dur="500" fill="hold"/>
                                        <p:tgtEl>
                                          <p:spTgt spid="1163303"/>
                                        </p:tgtEl>
                                        <p:attrNameLst>
                                          <p:attrName>ppt_w</p:attrName>
                                        </p:attrNameLst>
                                      </p:cBhvr>
                                      <p:tavLst>
                                        <p:tav tm="0">
                                          <p:val>
                                            <p:fltVal val="0"/>
                                          </p:val>
                                        </p:tav>
                                        <p:tav tm="100000">
                                          <p:val>
                                            <p:strVal val="#ppt_w"/>
                                          </p:val>
                                        </p:tav>
                                      </p:tavLst>
                                    </p:anim>
                                    <p:anim calcmode="lin" valueType="num">
                                      <p:cBhvr>
                                        <p:cTn id="49" dur="500" fill="hold"/>
                                        <p:tgtEl>
                                          <p:spTgt spid="1163303"/>
                                        </p:tgtEl>
                                        <p:attrNameLst>
                                          <p:attrName>ppt_h</p:attrName>
                                        </p:attrNameLst>
                                      </p:cBhvr>
                                      <p:tavLst>
                                        <p:tav tm="0">
                                          <p:val>
                                            <p:fltVal val="0"/>
                                          </p:val>
                                        </p:tav>
                                        <p:tav tm="100000">
                                          <p:val>
                                            <p:strVal val="#ppt_h"/>
                                          </p:val>
                                        </p:tav>
                                      </p:tavLst>
                                    </p:anim>
                                    <p:animEffect transition="in" filter="fade">
                                      <p:cBhvr>
                                        <p:cTn id="50" dur="500"/>
                                        <p:tgtEl>
                                          <p:spTgt spid="1163303"/>
                                        </p:tgtEl>
                                      </p:cBhvr>
                                    </p:animEffect>
                                  </p:childTnLst>
                                  <p:subTnLst>
                                    <p:audio>
                                      <p:cMediaNode>
                                        <p:cTn display="0" masterRel="sameClick">
                                          <p:stCondLst>
                                            <p:cond evt="begin" delay="0">
                                              <p:tn val="46"/>
                                            </p:cond>
                                          </p:stCondLst>
                                          <p:endCondLst>
                                            <p:cond evt="onStopAudio" delay="0">
                                              <p:tgtEl>
                                                <p:sldTgt/>
                                              </p:tgtEl>
                                            </p:cond>
                                          </p:endCondLst>
                                        </p:cTn>
                                        <p:tgtEl>
                                          <p:sndTgt r:embed="rId7"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163302"/>
                                        </p:tgtEl>
                                        <p:attrNameLst>
                                          <p:attrName>style.visibility</p:attrName>
                                        </p:attrNameLst>
                                      </p:cBhvr>
                                      <p:to>
                                        <p:strVal val="visible"/>
                                      </p:to>
                                    </p:set>
                                    <p:anim calcmode="lin" valueType="num">
                                      <p:cBhvr>
                                        <p:cTn id="55" dur="500" fill="hold"/>
                                        <p:tgtEl>
                                          <p:spTgt spid="1163302"/>
                                        </p:tgtEl>
                                        <p:attrNameLst>
                                          <p:attrName>ppt_w</p:attrName>
                                        </p:attrNameLst>
                                      </p:cBhvr>
                                      <p:tavLst>
                                        <p:tav tm="0">
                                          <p:val>
                                            <p:fltVal val="0"/>
                                          </p:val>
                                        </p:tav>
                                        <p:tav tm="100000">
                                          <p:val>
                                            <p:strVal val="#ppt_w"/>
                                          </p:val>
                                        </p:tav>
                                      </p:tavLst>
                                    </p:anim>
                                    <p:anim calcmode="lin" valueType="num">
                                      <p:cBhvr>
                                        <p:cTn id="56" dur="500" fill="hold"/>
                                        <p:tgtEl>
                                          <p:spTgt spid="1163302"/>
                                        </p:tgtEl>
                                        <p:attrNameLst>
                                          <p:attrName>ppt_h</p:attrName>
                                        </p:attrNameLst>
                                      </p:cBhvr>
                                      <p:tavLst>
                                        <p:tav tm="0">
                                          <p:val>
                                            <p:fltVal val="0"/>
                                          </p:val>
                                        </p:tav>
                                        <p:tav tm="100000">
                                          <p:val>
                                            <p:strVal val="#ppt_h"/>
                                          </p:val>
                                        </p:tav>
                                      </p:tavLst>
                                    </p:anim>
                                    <p:animEffect transition="in" filter="fade">
                                      <p:cBhvr>
                                        <p:cTn id="57" dur="500"/>
                                        <p:tgtEl>
                                          <p:spTgt spid="1163302"/>
                                        </p:tgtEl>
                                      </p:cBhvr>
                                    </p:animEffect>
                                  </p:childTnLst>
                                  <p:subTnLst>
                                    <p:audio>
                                      <p:cMediaNode>
                                        <p:cTn display="0" masterRel="sameClick">
                                          <p:stCondLst>
                                            <p:cond evt="begin" delay="0">
                                              <p:tn val="53"/>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301" grpId="0" animBg="1"/>
      <p:bldP spid="1163302" grpId="0"/>
      <p:bldP spid="116330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a:p>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general, polarizing filters are                               sketched with lines showing the                              orientation of the E-field allowed                                   through:</a:t>
            </a:r>
          </a:p>
          <a:p>
            <a:pPr>
              <a:spcBef>
                <a:spcPct val="20000"/>
              </a:spcBef>
            </a:pPr>
            <a:r>
              <a:rPr lang="en-US" altLang="en-US">
                <a:solidFill>
                  <a:srgbClr val="000000"/>
                </a:solidFill>
                <a:cs typeface="Times New Roman" pitchFamily="18" charset="0"/>
                <a:sym typeface="Symbol" pitchFamily="18" charset="2"/>
              </a:rPr>
              <a:t>Note that the analyzer is rotated                                 (rather than the polarizer).</a:t>
            </a:r>
          </a:p>
          <a:p>
            <a:pPr>
              <a:spcBef>
                <a:spcPct val="20000"/>
              </a:spcBef>
            </a:pPr>
            <a:r>
              <a:rPr lang="en-US" altLang="en-US">
                <a:solidFill>
                  <a:srgbClr val="000000"/>
                </a:solidFill>
                <a:cs typeface="Times New Roman" pitchFamily="18" charset="0"/>
                <a:sym typeface="Symbol" pitchFamily="18" charset="2"/>
              </a:rPr>
              <a:t> is the angle between the orientations of polarizer P and analyzer A.</a:t>
            </a:r>
            <a:r>
              <a:rPr lang="en-US" altLang="en-US">
                <a:solidFill>
                  <a:srgbClr val="000000"/>
                </a:solidFill>
                <a:cs typeface="Times New Roman" pitchFamily="18" charset="0"/>
              </a:rPr>
              <a:t>	</a:t>
            </a:r>
          </a:p>
        </p:txBody>
      </p:sp>
      <p:sp>
        <p:nvSpPr>
          <p:cNvPr id="1235995" name="Oval 27"/>
          <p:cNvSpPr>
            <a:spLocks noChangeArrowheads="1"/>
          </p:cNvSpPr>
          <p:nvPr/>
        </p:nvSpPr>
        <p:spPr bwMode="auto">
          <a:xfrm>
            <a:off x="4481513" y="4741863"/>
            <a:ext cx="1779587" cy="1779587"/>
          </a:xfrm>
          <a:prstGeom prst="ellipse">
            <a:avLst/>
          </a:prstGeom>
          <a:solidFill>
            <a:schemeClr val="accent1"/>
          </a:solidFill>
          <a:ln w="9525">
            <a:solidFill>
              <a:schemeClr val="tx1"/>
            </a:solidFill>
            <a:round/>
            <a:headEnd/>
            <a:tailEnd/>
          </a:ln>
        </p:spPr>
        <p:txBody>
          <a:bodyPr wrap="none" anchor="ctr"/>
          <a:lstStyle/>
          <a:p>
            <a:endParaRPr lang="en-US" altLang="en-US"/>
          </a:p>
        </p:txBody>
      </p:sp>
      <p:sp>
        <p:nvSpPr>
          <p:cNvPr id="36868"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35985" name="Oval 17"/>
          <p:cNvSpPr>
            <a:spLocks noChangeArrowheads="1"/>
          </p:cNvSpPr>
          <p:nvPr/>
        </p:nvSpPr>
        <p:spPr bwMode="auto">
          <a:xfrm>
            <a:off x="5803900" y="2093913"/>
            <a:ext cx="1744663" cy="1744662"/>
          </a:xfrm>
          <a:prstGeom prst="ellipse">
            <a:avLst/>
          </a:prstGeom>
          <a:solidFill>
            <a:srgbClr val="FFFF00"/>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1235979" name="Freeform 11"/>
          <p:cNvSpPr>
            <a:spLocks/>
          </p:cNvSpPr>
          <p:nvPr/>
        </p:nvSpPr>
        <p:spPr bwMode="auto">
          <a:xfrm>
            <a:off x="6388100" y="2128838"/>
            <a:ext cx="1173163" cy="1641475"/>
          </a:xfrm>
          <a:custGeom>
            <a:avLst/>
            <a:gdLst>
              <a:gd name="T0" fmla="*/ 2147483647 w 739"/>
              <a:gd name="T1" fmla="*/ 2147483647 h 1034"/>
              <a:gd name="T2" fmla="*/ 2147483647 w 739"/>
              <a:gd name="T3" fmla="*/ 2147483647 h 1034"/>
              <a:gd name="T4" fmla="*/ 2147483647 w 739"/>
              <a:gd name="T5" fmla="*/ 2147483647 h 1034"/>
              <a:gd name="T6" fmla="*/ 2147483647 w 739"/>
              <a:gd name="T7" fmla="*/ 2147483647 h 1034"/>
              <a:gd name="T8" fmla="*/ 2147483647 w 739"/>
              <a:gd name="T9" fmla="*/ 2147483647 h 1034"/>
              <a:gd name="T10" fmla="*/ 2147483647 w 739"/>
              <a:gd name="T11" fmla="*/ 2147483647 h 1034"/>
              <a:gd name="T12" fmla="*/ 2147483647 w 739"/>
              <a:gd name="T13" fmla="*/ 2147483647 h 1034"/>
              <a:gd name="T14" fmla="*/ 2147483647 w 739"/>
              <a:gd name="T15" fmla="*/ 2147483647 h 1034"/>
              <a:gd name="T16" fmla="*/ 2147483647 w 739"/>
              <a:gd name="T17" fmla="*/ 2147483647 h 1034"/>
              <a:gd name="T18" fmla="*/ 2147483647 w 739"/>
              <a:gd name="T19" fmla="*/ 2147483647 h 1034"/>
              <a:gd name="T20" fmla="*/ 2147483647 w 739"/>
              <a:gd name="T21" fmla="*/ 2147483647 h 1034"/>
              <a:gd name="T22" fmla="*/ 2147483647 w 739"/>
              <a:gd name="T23" fmla="*/ 2147483647 h 1034"/>
              <a:gd name="T24" fmla="*/ 2147483647 w 739"/>
              <a:gd name="T25" fmla="*/ 2147483647 h 1034"/>
              <a:gd name="T26" fmla="*/ 2147483647 w 739"/>
              <a:gd name="T27" fmla="*/ 2147483647 h 1034"/>
              <a:gd name="T28" fmla="*/ 2147483647 w 739"/>
              <a:gd name="T29" fmla="*/ 2147483647 h 1034"/>
              <a:gd name="T30" fmla="*/ 2147483647 w 739"/>
              <a:gd name="T31" fmla="*/ 2147483647 h 10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9"/>
              <a:gd name="T49" fmla="*/ 0 h 1034"/>
              <a:gd name="T50" fmla="*/ 739 w 739"/>
              <a:gd name="T51" fmla="*/ 1034 h 10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9" h="1034">
                <a:moveTo>
                  <a:pt x="384" y="1"/>
                </a:moveTo>
                <a:cubicBezTo>
                  <a:pt x="426" y="2"/>
                  <a:pt x="469" y="42"/>
                  <a:pt x="513" y="77"/>
                </a:cubicBezTo>
                <a:cubicBezTo>
                  <a:pt x="557" y="112"/>
                  <a:pt x="614" y="161"/>
                  <a:pt x="649" y="214"/>
                </a:cubicBezTo>
                <a:cubicBezTo>
                  <a:pt x="684" y="267"/>
                  <a:pt x="711" y="336"/>
                  <a:pt x="725" y="395"/>
                </a:cubicBezTo>
                <a:cubicBezTo>
                  <a:pt x="739" y="454"/>
                  <a:pt x="738" y="512"/>
                  <a:pt x="733" y="570"/>
                </a:cubicBezTo>
                <a:cubicBezTo>
                  <a:pt x="728" y="628"/>
                  <a:pt x="718" y="694"/>
                  <a:pt x="695" y="744"/>
                </a:cubicBezTo>
                <a:cubicBezTo>
                  <a:pt x="672" y="794"/>
                  <a:pt x="634" y="830"/>
                  <a:pt x="596" y="873"/>
                </a:cubicBezTo>
                <a:cubicBezTo>
                  <a:pt x="558" y="916"/>
                  <a:pt x="504" y="976"/>
                  <a:pt x="467" y="1002"/>
                </a:cubicBezTo>
                <a:cubicBezTo>
                  <a:pt x="430" y="1028"/>
                  <a:pt x="406" y="1034"/>
                  <a:pt x="376" y="1032"/>
                </a:cubicBezTo>
                <a:cubicBezTo>
                  <a:pt x="346" y="1030"/>
                  <a:pt x="325" y="1015"/>
                  <a:pt x="285" y="987"/>
                </a:cubicBezTo>
                <a:cubicBezTo>
                  <a:pt x="245" y="959"/>
                  <a:pt x="174" y="916"/>
                  <a:pt x="134" y="865"/>
                </a:cubicBezTo>
                <a:cubicBezTo>
                  <a:pt x="94" y="814"/>
                  <a:pt x="63" y="751"/>
                  <a:pt x="43" y="683"/>
                </a:cubicBezTo>
                <a:cubicBezTo>
                  <a:pt x="23" y="615"/>
                  <a:pt x="0" y="539"/>
                  <a:pt x="13" y="456"/>
                </a:cubicBezTo>
                <a:cubicBezTo>
                  <a:pt x="26" y="373"/>
                  <a:pt x="77" y="247"/>
                  <a:pt x="119" y="183"/>
                </a:cubicBezTo>
                <a:cubicBezTo>
                  <a:pt x="161" y="119"/>
                  <a:pt x="218" y="100"/>
                  <a:pt x="263" y="70"/>
                </a:cubicBezTo>
                <a:cubicBezTo>
                  <a:pt x="308" y="40"/>
                  <a:pt x="342" y="0"/>
                  <a:pt x="384" y="1"/>
                </a:cubicBezTo>
                <a:close/>
              </a:path>
            </a:pathLst>
          </a:custGeom>
          <a:solidFill>
            <a:schemeClr val="tx1"/>
          </a:solidFill>
          <a:ln w="9525">
            <a:noFill/>
            <a:round/>
            <a:headEnd/>
            <a:tailEnd/>
          </a:ln>
        </p:spPr>
        <p:txBody>
          <a:bodyPr/>
          <a:lstStyle/>
          <a:p>
            <a:endParaRPr lang="en-US"/>
          </a:p>
        </p:txBody>
      </p:sp>
      <p:grpSp>
        <p:nvGrpSpPr>
          <p:cNvPr id="2" name="Group 13"/>
          <p:cNvGrpSpPr>
            <a:grpSpLocks/>
          </p:cNvGrpSpPr>
          <p:nvPr/>
        </p:nvGrpSpPr>
        <p:grpSpPr bwMode="auto">
          <a:xfrm>
            <a:off x="5815013" y="2079625"/>
            <a:ext cx="1744662" cy="1744663"/>
            <a:chOff x="523" y="2221"/>
            <a:chExt cx="1099" cy="1099"/>
          </a:xfrm>
        </p:grpSpPr>
        <p:grpSp>
          <p:nvGrpSpPr>
            <p:cNvPr id="36900" name="Group 7"/>
            <p:cNvGrpSpPr>
              <a:grpSpLocks/>
            </p:cNvGrpSpPr>
            <p:nvPr/>
          </p:nvGrpSpPr>
          <p:grpSpPr bwMode="auto">
            <a:xfrm>
              <a:off x="523" y="2221"/>
              <a:ext cx="1099" cy="1099"/>
              <a:chOff x="1167" y="2213"/>
              <a:chExt cx="1099" cy="1099"/>
            </a:xfrm>
          </p:grpSpPr>
          <p:sp>
            <p:nvSpPr>
              <p:cNvPr id="36902" name="Oval 4"/>
              <p:cNvSpPr>
                <a:spLocks noChangeArrowheads="1"/>
              </p:cNvSpPr>
              <p:nvPr/>
            </p:nvSpPr>
            <p:spPr bwMode="auto">
              <a:xfrm>
                <a:off x="1167" y="2213"/>
                <a:ext cx="1099" cy="1099"/>
              </a:xfrm>
              <a:prstGeom prst="ellipse">
                <a:avLst/>
              </a:prstGeom>
              <a:solidFill>
                <a:schemeClr val="accent1">
                  <a:alpha val="27058"/>
                </a:schemeClr>
              </a:solidFill>
              <a:ln w="38100">
                <a:solidFill>
                  <a:schemeClr val="tx1"/>
                </a:solidFill>
                <a:round/>
                <a:headEnd/>
                <a:tailEnd/>
              </a:ln>
            </p:spPr>
            <p:txBody>
              <a:bodyPr wrap="none" anchor="ctr"/>
              <a:lstStyle/>
              <a:p>
                <a:endParaRPr lang="en-US" altLang="en-US" sz="2000">
                  <a:latin typeface="Courier New" pitchFamily="49" charset="0"/>
                </a:endParaRPr>
              </a:p>
            </p:txBody>
          </p:sp>
          <p:sp>
            <p:nvSpPr>
              <p:cNvPr id="36903" name="Line 6"/>
              <p:cNvSpPr>
                <a:spLocks noChangeShapeType="1"/>
              </p:cNvSpPr>
              <p:nvPr/>
            </p:nvSpPr>
            <p:spPr bwMode="auto">
              <a:xfrm>
                <a:off x="1721" y="2221"/>
                <a:ext cx="0" cy="1091"/>
              </a:xfrm>
              <a:prstGeom prst="line">
                <a:avLst/>
              </a:prstGeom>
              <a:noFill/>
              <a:ln w="9525">
                <a:solidFill>
                  <a:schemeClr val="tx1"/>
                </a:solidFill>
                <a:round/>
                <a:headEnd type="arrow" w="med" len="med"/>
                <a:tailEnd type="arrow" w="med" len="med"/>
              </a:ln>
            </p:spPr>
            <p:txBody>
              <a:bodyPr/>
              <a:lstStyle/>
              <a:p>
                <a:endParaRPr lang="en-US"/>
              </a:p>
            </p:txBody>
          </p:sp>
        </p:grpSp>
        <p:sp>
          <p:nvSpPr>
            <p:cNvPr id="36901" name="Text Box 12"/>
            <p:cNvSpPr txBox="1">
              <a:spLocks noChangeArrowheads="1"/>
            </p:cNvSpPr>
            <p:nvPr/>
          </p:nvSpPr>
          <p:spPr bwMode="auto">
            <a:xfrm>
              <a:off x="578" y="2627"/>
              <a:ext cx="244" cy="288"/>
            </a:xfrm>
            <a:prstGeom prst="rect">
              <a:avLst/>
            </a:prstGeom>
            <a:noFill/>
            <a:ln w="9525">
              <a:noFill/>
              <a:miter lim="800000"/>
              <a:headEnd/>
              <a:tailEnd/>
            </a:ln>
          </p:spPr>
          <p:txBody>
            <a:bodyPr wrap="none">
              <a:spAutoFit/>
            </a:bodyPr>
            <a:lstStyle/>
            <a:p>
              <a:r>
                <a:rPr lang="en-US" altLang="en-US"/>
                <a:t>P</a:t>
              </a:r>
            </a:p>
          </p:txBody>
        </p:sp>
      </p:grpSp>
      <p:grpSp>
        <p:nvGrpSpPr>
          <p:cNvPr id="4" name="Group 15"/>
          <p:cNvGrpSpPr>
            <a:grpSpLocks/>
          </p:cNvGrpSpPr>
          <p:nvPr/>
        </p:nvGrpSpPr>
        <p:grpSpPr bwMode="auto">
          <a:xfrm>
            <a:off x="6405563" y="2084388"/>
            <a:ext cx="1755775" cy="1744662"/>
            <a:chOff x="2615" y="2215"/>
            <a:chExt cx="1106" cy="1099"/>
          </a:xfrm>
        </p:grpSpPr>
        <p:grpSp>
          <p:nvGrpSpPr>
            <p:cNvPr id="36896" name="Group 8"/>
            <p:cNvGrpSpPr>
              <a:grpSpLocks/>
            </p:cNvGrpSpPr>
            <p:nvPr/>
          </p:nvGrpSpPr>
          <p:grpSpPr bwMode="auto">
            <a:xfrm>
              <a:off x="2615" y="2215"/>
              <a:ext cx="1106" cy="1099"/>
              <a:chOff x="1167" y="2213"/>
              <a:chExt cx="1099" cy="1099"/>
            </a:xfrm>
          </p:grpSpPr>
          <p:sp>
            <p:nvSpPr>
              <p:cNvPr id="36898" name="Oval 9"/>
              <p:cNvSpPr>
                <a:spLocks noChangeArrowheads="1"/>
              </p:cNvSpPr>
              <p:nvPr/>
            </p:nvSpPr>
            <p:spPr bwMode="auto">
              <a:xfrm>
                <a:off x="1167" y="2213"/>
                <a:ext cx="1099" cy="1099"/>
              </a:xfrm>
              <a:prstGeom prst="ellipse">
                <a:avLst/>
              </a:prstGeom>
              <a:solidFill>
                <a:schemeClr val="accent1">
                  <a:alpha val="16078"/>
                </a:schemeClr>
              </a:solidFill>
              <a:ln w="38100">
                <a:solidFill>
                  <a:schemeClr val="tx1"/>
                </a:solidFill>
                <a:round/>
                <a:headEnd/>
                <a:tailEnd/>
              </a:ln>
            </p:spPr>
            <p:txBody>
              <a:bodyPr wrap="none" anchor="ctr"/>
              <a:lstStyle/>
              <a:p>
                <a:endParaRPr lang="en-US" altLang="en-US" sz="2000">
                  <a:latin typeface="Courier New" pitchFamily="49" charset="0"/>
                </a:endParaRPr>
              </a:p>
            </p:txBody>
          </p:sp>
          <p:sp>
            <p:nvSpPr>
              <p:cNvPr id="36899" name="Line 10"/>
              <p:cNvSpPr>
                <a:spLocks noChangeShapeType="1"/>
              </p:cNvSpPr>
              <p:nvPr/>
            </p:nvSpPr>
            <p:spPr bwMode="auto">
              <a:xfrm>
                <a:off x="1721" y="2221"/>
                <a:ext cx="0" cy="1091"/>
              </a:xfrm>
              <a:prstGeom prst="line">
                <a:avLst/>
              </a:prstGeom>
              <a:noFill/>
              <a:ln w="9525">
                <a:solidFill>
                  <a:schemeClr val="tx1"/>
                </a:solidFill>
                <a:round/>
                <a:headEnd type="arrow" w="med" len="med"/>
                <a:tailEnd type="arrow" w="med" len="med"/>
              </a:ln>
            </p:spPr>
            <p:txBody>
              <a:bodyPr/>
              <a:lstStyle/>
              <a:p>
                <a:endParaRPr lang="en-US"/>
              </a:p>
            </p:txBody>
          </p:sp>
        </p:grpSp>
        <p:sp>
          <p:nvSpPr>
            <p:cNvPr id="36897" name="Text Box 14"/>
            <p:cNvSpPr txBox="1">
              <a:spLocks noChangeArrowheads="1"/>
            </p:cNvSpPr>
            <p:nvPr/>
          </p:nvSpPr>
          <p:spPr bwMode="auto">
            <a:xfrm>
              <a:off x="3171" y="2271"/>
              <a:ext cx="244" cy="288"/>
            </a:xfrm>
            <a:prstGeom prst="rect">
              <a:avLst/>
            </a:prstGeom>
            <a:noFill/>
            <a:ln w="9525">
              <a:noFill/>
              <a:miter lim="800000"/>
              <a:headEnd/>
              <a:tailEnd/>
            </a:ln>
          </p:spPr>
          <p:txBody>
            <a:bodyPr wrap="none">
              <a:spAutoFit/>
            </a:bodyPr>
            <a:lstStyle/>
            <a:p>
              <a:r>
                <a:rPr lang="en-US" altLang="en-US"/>
                <a:t>A</a:t>
              </a:r>
            </a:p>
          </p:txBody>
        </p:sp>
      </p:grpSp>
      <p:sp>
        <p:nvSpPr>
          <p:cNvPr id="1235986" name="Text Box 18"/>
          <p:cNvSpPr txBox="1">
            <a:spLocks noChangeArrowheads="1"/>
          </p:cNvSpPr>
          <p:nvPr/>
        </p:nvSpPr>
        <p:spPr bwMode="auto">
          <a:xfrm>
            <a:off x="7443788" y="2487613"/>
            <a:ext cx="342900" cy="457200"/>
          </a:xfrm>
          <a:prstGeom prst="rect">
            <a:avLst/>
          </a:prstGeom>
          <a:noFill/>
          <a:ln w="9525">
            <a:noFill/>
            <a:miter lim="800000"/>
            <a:headEnd/>
            <a:tailEnd/>
          </a:ln>
        </p:spPr>
        <p:txBody>
          <a:bodyPr wrap="none">
            <a:spAutoFit/>
          </a:bodyPr>
          <a:lstStyle/>
          <a:p>
            <a:r>
              <a:rPr lang="en-US" altLang="en-US">
                <a:solidFill>
                  <a:srgbClr val="FF0000"/>
                </a:solidFill>
                <a:sym typeface="Symbol" pitchFamily="18" charset="2"/>
              </a:rPr>
              <a:t></a:t>
            </a:r>
          </a:p>
        </p:txBody>
      </p:sp>
      <p:sp>
        <p:nvSpPr>
          <p:cNvPr id="1235987" name="Arc 19"/>
          <p:cNvSpPr>
            <a:spLocks/>
          </p:cNvSpPr>
          <p:nvPr/>
        </p:nvSpPr>
        <p:spPr bwMode="auto">
          <a:xfrm>
            <a:off x="7294563" y="2322513"/>
            <a:ext cx="684212" cy="685800"/>
          </a:xfrm>
          <a:custGeom>
            <a:avLst/>
            <a:gdLst>
              <a:gd name="T0" fmla="*/ 0 w 21569"/>
              <a:gd name="T1" fmla="*/ 0 h 21600"/>
              <a:gd name="T2" fmla="*/ 2147483647 w 21569"/>
              <a:gd name="T3" fmla="*/ 2147483647 h 21600"/>
              <a:gd name="T4" fmla="*/ 0 w 21569"/>
              <a:gd name="T5" fmla="*/ 2147483647 h 21600"/>
              <a:gd name="T6" fmla="*/ 0 60000 65536"/>
              <a:gd name="T7" fmla="*/ 0 60000 65536"/>
              <a:gd name="T8" fmla="*/ 0 60000 65536"/>
              <a:gd name="T9" fmla="*/ 0 w 21569"/>
              <a:gd name="T10" fmla="*/ 0 h 21600"/>
              <a:gd name="T11" fmla="*/ 21569 w 21569"/>
              <a:gd name="T12" fmla="*/ 21600 h 21600"/>
            </a:gdLst>
            <a:ahLst/>
            <a:cxnLst>
              <a:cxn ang="T6">
                <a:pos x="T0" y="T1"/>
              </a:cxn>
              <a:cxn ang="T7">
                <a:pos x="T2" y="T3"/>
              </a:cxn>
              <a:cxn ang="T8">
                <a:pos x="T4" y="T5"/>
              </a:cxn>
            </a:cxnLst>
            <a:rect l="T9" t="T10" r="T11" b="T12"/>
            <a:pathLst>
              <a:path w="21569" h="21600" fill="none" extrusionOk="0">
                <a:moveTo>
                  <a:pt x="-1" y="0"/>
                </a:moveTo>
                <a:cubicBezTo>
                  <a:pt x="11483" y="0"/>
                  <a:pt x="20959" y="8984"/>
                  <a:pt x="21569" y="20451"/>
                </a:cubicBezTo>
              </a:path>
              <a:path w="21569" h="21600" stroke="0" extrusionOk="0">
                <a:moveTo>
                  <a:pt x="-1" y="0"/>
                </a:moveTo>
                <a:cubicBezTo>
                  <a:pt x="11483" y="0"/>
                  <a:pt x="20959" y="8984"/>
                  <a:pt x="21569" y="20451"/>
                </a:cubicBezTo>
                <a:lnTo>
                  <a:pt x="0" y="21600"/>
                </a:lnTo>
                <a:lnTo>
                  <a:pt x="-1" y="0"/>
                </a:lnTo>
                <a:close/>
              </a:path>
            </a:pathLst>
          </a:custGeom>
          <a:noFill/>
          <a:ln w="28575">
            <a:solidFill>
              <a:srgbClr val="FF0000"/>
            </a:solidFill>
            <a:round/>
            <a:headEnd/>
            <a:tailEnd type="arrow" w="med" len="med"/>
          </a:ln>
        </p:spPr>
        <p:txBody>
          <a:bodyPr wrap="none" anchor="ctr"/>
          <a:lstStyle/>
          <a:p>
            <a:endParaRPr lang="en-US"/>
          </a:p>
        </p:txBody>
      </p:sp>
      <p:grpSp>
        <p:nvGrpSpPr>
          <p:cNvPr id="6" name="Group 22"/>
          <p:cNvGrpSpPr>
            <a:grpSpLocks/>
          </p:cNvGrpSpPr>
          <p:nvPr/>
        </p:nvGrpSpPr>
        <p:grpSpPr bwMode="auto">
          <a:xfrm>
            <a:off x="7283450" y="1865313"/>
            <a:ext cx="960438" cy="1095375"/>
            <a:chOff x="4669" y="1190"/>
            <a:chExt cx="605" cy="690"/>
          </a:xfrm>
        </p:grpSpPr>
        <p:sp>
          <p:nvSpPr>
            <p:cNvPr id="36894" name="Line 20"/>
            <p:cNvSpPr>
              <a:spLocks noChangeShapeType="1"/>
            </p:cNvSpPr>
            <p:nvPr/>
          </p:nvSpPr>
          <p:spPr bwMode="auto">
            <a:xfrm>
              <a:off x="4669" y="1880"/>
              <a:ext cx="605" cy="0"/>
            </a:xfrm>
            <a:prstGeom prst="line">
              <a:avLst/>
            </a:prstGeom>
            <a:noFill/>
            <a:ln w="57150">
              <a:solidFill>
                <a:srgbClr val="FF0000"/>
              </a:solidFill>
              <a:prstDash val="sysDot"/>
              <a:round/>
              <a:headEnd/>
              <a:tailEnd/>
            </a:ln>
          </p:spPr>
          <p:txBody>
            <a:bodyPr/>
            <a:lstStyle/>
            <a:p>
              <a:endParaRPr lang="en-US"/>
            </a:p>
          </p:txBody>
        </p:sp>
        <p:sp>
          <p:nvSpPr>
            <p:cNvPr id="36895" name="Line 21"/>
            <p:cNvSpPr>
              <a:spLocks noChangeShapeType="1"/>
            </p:cNvSpPr>
            <p:nvPr/>
          </p:nvSpPr>
          <p:spPr bwMode="auto">
            <a:xfrm flipV="1">
              <a:off x="4669" y="1190"/>
              <a:ext cx="0" cy="690"/>
            </a:xfrm>
            <a:prstGeom prst="line">
              <a:avLst/>
            </a:prstGeom>
            <a:noFill/>
            <a:ln w="57150">
              <a:solidFill>
                <a:srgbClr val="FF0000"/>
              </a:solidFill>
              <a:prstDash val="sysDot"/>
              <a:round/>
              <a:headEnd/>
              <a:tailEnd/>
            </a:ln>
          </p:spPr>
          <p:txBody>
            <a:bodyPr/>
            <a:lstStyle/>
            <a:p>
              <a:endParaRPr lang="en-US"/>
            </a:p>
          </p:txBody>
        </p:sp>
      </p:grpSp>
      <p:sp>
        <p:nvSpPr>
          <p:cNvPr id="1235991" name="Line 23"/>
          <p:cNvSpPr>
            <a:spLocks noChangeShapeType="1"/>
          </p:cNvSpPr>
          <p:nvPr/>
        </p:nvSpPr>
        <p:spPr bwMode="auto">
          <a:xfrm>
            <a:off x="5391150" y="4733925"/>
            <a:ext cx="0" cy="1766888"/>
          </a:xfrm>
          <a:prstGeom prst="line">
            <a:avLst/>
          </a:prstGeom>
          <a:noFill/>
          <a:ln w="28575">
            <a:solidFill>
              <a:srgbClr val="006600"/>
            </a:solidFill>
            <a:round/>
            <a:headEnd type="arrow" w="med" len="med"/>
            <a:tailEnd type="arrow"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5970">
                                            <p:txEl>
                                              <p:pRg st="0" end="0"/>
                                            </p:txEl>
                                          </p:spTgt>
                                        </p:tgtEl>
                                        <p:attrNameLst>
                                          <p:attrName>style.visibility</p:attrName>
                                        </p:attrNameLst>
                                      </p:cBhvr>
                                      <p:to>
                                        <p:strVal val="visible"/>
                                      </p:to>
                                    </p:set>
                                    <p:anim calcmode="lin" valueType="num">
                                      <p:cBhvr additive="base">
                                        <p:cTn id="7" dur="500" fill="hold"/>
                                        <p:tgtEl>
                                          <p:spTgt spid="12359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59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35970">
                                            <p:txEl>
                                              <p:pRg st="1" end="1"/>
                                            </p:txEl>
                                          </p:spTgt>
                                        </p:tgtEl>
                                        <p:attrNameLst>
                                          <p:attrName>style.visibility</p:attrName>
                                        </p:attrNameLst>
                                      </p:cBhvr>
                                      <p:to>
                                        <p:strVal val="visible"/>
                                      </p:to>
                                    </p:set>
                                    <p:anim calcmode="lin" valueType="num">
                                      <p:cBhvr additive="base">
                                        <p:cTn id="13" dur="500" fill="hold"/>
                                        <p:tgtEl>
                                          <p:spTgt spid="12359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59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35985"/>
                                        </p:tgtEl>
                                        <p:attrNameLst>
                                          <p:attrName>style.visibility</p:attrName>
                                        </p:attrNameLst>
                                      </p:cBhvr>
                                      <p:to>
                                        <p:strVal val="visible"/>
                                      </p:to>
                                    </p:set>
                                    <p:animEffect transition="in" filter="fade">
                                      <p:cBhvr>
                                        <p:cTn id="19" dur="500"/>
                                        <p:tgtEl>
                                          <p:spTgt spid="1235985"/>
                                        </p:tgtEl>
                                      </p:cBhvr>
                                    </p:animEffect>
                                  </p:childTnLst>
                                  <p:subTnLst>
                                    <p:audio>
                                      <p:cMediaNode>
                                        <p:cTn display="0" masterRel="sameClick">
                                          <p:stCondLst>
                                            <p:cond evt="begin" delay="0">
                                              <p:tn val="17"/>
                                            </p:cond>
                                          </p:stCondLst>
                                          <p:endCondLst>
                                            <p:cond evt="onStopAudio" delay="0">
                                              <p:tgtEl>
                                                <p:sldTgt/>
                                              </p:tgtEl>
                                            </p:cond>
                                          </p:endCondLst>
                                        </p:cTn>
                                        <p:tgtEl>
                                          <p:sndTgt r:embed="rId5" name="click.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20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6" name="chimes.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mph" presetSubtype="0" fill="hold" nodeType="clickEffect">
                                  <p:stCondLst>
                                    <p:cond delay="0"/>
                                  </p:stCondLst>
                                  <p:childTnLst>
                                    <p:animRot by="5400000">
                                      <p:cBhvr>
                                        <p:cTn id="38" dur="3000" fill="hold"/>
                                        <p:tgtEl>
                                          <p:spTgt spid="4"/>
                                        </p:tgtEl>
                                        <p:attrNameLst>
                                          <p:attrName>r</p:attrName>
                                        </p:attrNameLst>
                                      </p:cBhvr>
                                    </p:animRot>
                                  </p:childTnLst>
                                </p:cTn>
                              </p:par>
                              <p:par>
                                <p:cTn id="39" presetID="10" presetClass="entr" presetSubtype="0" fill="hold" grpId="0" nodeType="withEffect">
                                  <p:stCondLst>
                                    <p:cond delay="0"/>
                                  </p:stCondLst>
                                  <p:childTnLst>
                                    <p:set>
                                      <p:cBhvr>
                                        <p:cTn id="40" dur="1" fill="hold">
                                          <p:stCondLst>
                                            <p:cond delay="0"/>
                                          </p:stCondLst>
                                        </p:cTn>
                                        <p:tgtEl>
                                          <p:spTgt spid="1235979"/>
                                        </p:tgtEl>
                                        <p:attrNameLst>
                                          <p:attrName>style.visibility</p:attrName>
                                        </p:attrNameLst>
                                      </p:cBhvr>
                                      <p:to>
                                        <p:strVal val="visible"/>
                                      </p:to>
                                    </p:set>
                                    <p:animEffect transition="in" filter="fade">
                                      <p:cBhvr>
                                        <p:cTn id="41" dur="3000"/>
                                        <p:tgtEl>
                                          <p:spTgt spid="1235979"/>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35987"/>
                                        </p:tgtEl>
                                        <p:attrNameLst>
                                          <p:attrName>style.visibility</p:attrName>
                                        </p:attrNameLst>
                                      </p:cBhvr>
                                      <p:to>
                                        <p:strVal val="visible"/>
                                      </p:to>
                                    </p:set>
                                    <p:animEffect transition="in" filter="wipe(up)">
                                      <p:cBhvr>
                                        <p:cTn id="44" dur="5000"/>
                                        <p:tgtEl>
                                          <p:spTgt spid="123598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35986"/>
                                        </p:tgtEl>
                                        <p:attrNameLst>
                                          <p:attrName>style.visibility</p:attrName>
                                        </p:attrNameLst>
                                      </p:cBhvr>
                                      <p:to>
                                        <p:strVal val="visible"/>
                                      </p:to>
                                    </p:set>
                                    <p:anim calcmode="lin" valueType="num">
                                      <p:cBhvr>
                                        <p:cTn id="49" dur="500" fill="hold"/>
                                        <p:tgtEl>
                                          <p:spTgt spid="1235986"/>
                                        </p:tgtEl>
                                        <p:attrNameLst>
                                          <p:attrName>ppt_w</p:attrName>
                                        </p:attrNameLst>
                                      </p:cBhvr>
                                      <p:tavLst>
                                        <p:tav tm="0">
                                          <p:val>
                                            <p:fltVal val="0"/>
                                          </p:val>
                                        </p:tav>
                                        <p:tav tm="100000">
                                          <p:val>
                                            <p:strVal val="#ppt_w"/>
                                          </p:val>
                                        </p:tav>
                                      </p:tavLst>
                                    </p:anim>
                                    <p:anim calcmode="lin" valueType="num">
                                      <p:cBhvr>
                                        <p:cTn id="50" dur="500" fill="hold"/>
                                        <p:tgtEl>
                                          <p:spTgt spid="1235986"/>
                                        </p:tgtEl>
                                        <p:attrNameLst>
                                          <p:attrName>ppt_h</p:attrName>
                                        </p:attrNameLst>
                                      </p:cBhvr>
                                      <p:tavLst>
                                        <p:tav tm="0">
                                          <p:val>
                                            <p:fltVal val="0"/>
                                          </p:val>
                                        </p:tav>
                                        <p:tav tm="100000">
                                          <p:val>
                                            <p:strVal val="#ppt_h"/>
                                          </p:val>
                                        </p:tav>
                                      </p:tavLst>
                                    </p:anim>
                                    <p:animEffect transition="in" filter="fade">
                                      <p:cBhvr>
                                        <p:cTn id="51" dur="500"/>
                                        <p:tgtEl>
                                          <p:spTgt spid="1235986"/>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235970">
                                            <p:txEl>
                                              <p:pRg st="2" end="2"/>
                                            </p:txEl>
                                          </p:spTgt>
                                        </p:tgtEl>
                                        <p:attrNameLst>
                                          <p:attrName>style.visibility</p:attrName>
                                        </p:attrNameLst>
                                      </p:cBhvr>
                                      <p:to>
                                        <p:strVal val="visible"/>
                                      </p:to>
                                    </p:set>
                                    <p:anim calcmode="lin" valueType="num">
                                      <p:cBhvr additive="base">
                                        <p:cTn id="56" dur="500" fill="hold"/>
                                        <p:tgtEl>
                                          <p:spTgt spid="1235970">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2359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235970">
                                            <p:txEl>
                                              <p:pRg st="3" end="3"/>
                                            </p:txEl>
                                          </p:spTgt>
                                        </p:tgtEl>
                                        <p:attrNameLst>
                                          <p:attrName>style.visibility</p:attrName>
                                        </p:attrNameLst>
                                      </p:cBhvr>
                                      <p:to>
                                        <p:strVal val="visible"/>
                                      </p:to>
                                    </p:set>
                                    <p:anim calcmode="lin" valueType="num">
                                      <p:cBhvr additive="base">
                                        <p:cTn id="62" dur="500" fill="hold"/>
                                        <p:tgtEl>
                                          <p:spTgt spid="1235970">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2359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235995"/>
                                        </p:tgtEl>
                                        <p:attrNameLst>
                                          <p:attrName>style.visibility</p:attrName>
                                        </p:attrNameLst>
                                      </p:cBhvr>
                                      <p:to>
                                        <p:strVal val="visible"/>
                                      </p:to>
                                    </p:set>
                                    <p:anim calcmode="lin" valueType="num">
                                      <p:cBhvr>
                                        <p:cTn id="68" dur="500" fill="hold"/>
                                        <p:tgtEl>
                                          <p:spTgt spid="1235995"/>
                                        </p:tgtEl>
                                        <p:attrNameLst>
                                          <p:attrName>ppt_w</p:attrName>
                                        </p:attrNameLst>
                                      </p:cBhvr>
                                      <p:tavLst>
                                        <p:tav tm="0">
                                          <p:val>
                                            <p:fltVal val="0"/>
                                          </p:val>
                                        </p:tav>
                                        <p:tav tm="100000">
                                          <p:val>
                                            <p:strVal val="#ppt_w"/>
                                          </p:val>
                                        </p:tav>
                                      </p:tavLst>
                                    </p:anim>
                                    <p:anim calcmode="lin" valueType="num">
                                      <p:cBhvr>
                                        <p:cTn id="69" dur="500" fill="hold"/>
                                        <p:tgtEl>
                                          <p:spTgt spid="1235995"/>
                                        </p:tgtEl>
                                        <p:attrNameLst>
                                          <p:attrName>ppt_h</p:attrName>
                                        </p:attrNameLst>
                                      </p:cBhvr>
                                      <p:tavLst>
                                        <p:tav tm="0">
                                          <p:val>
                                            <p:fltVal val="0"/>
                                          </p:val>
                                        </p:tav>
                                        <p:tav tm="100000">
                                          <p:val>
                                            <p:strVal val="#ppt_h"/>
                                          </p:val>
                                        </p:tav>
                                      </p:tavLst>
                                    </p:anim>
                                    <p:animEffect transition="in" filter="fade">
                                      <p:cBhvr>
                                        <p:cTn id="70" dur="500"/>
                                        <p:tgtEl>
                                          <p:spTgt spid="1235995"/>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235991"/>
                                        </p:tgtEl>
                                        <p:attrNameLst>
                                          <p:attrName>style.visibility</p:attrName>
                                        </p:attrNameLst>
                                      </p:cBhvr>
                                      <p:to>
                                        <p:strVal val="visible"/>
                                      </p:to>
                                    </p:set>
                                    <p:animEffect transition="in" filter="wipe(down)">
                                      <p:cBhvr>
                                        <p:cTn id="75" dur="500"/>
                                        <p:tgtEl>
                                          <p:spTgt spid="1235991"/>
                                        </p:tgtEl>
                                      </p:cBhvr>
                                    </p:animEffect>
                                  </p:childTnLst>
                                  <p:subTnLst>
                                    <p:audio>
                                      <p:cMediaNode>
                                        <p:cTn display="0" masterRel="sameClick">
                                          <p:stCondLst>
                                            <p:cond evt="begin" delay="0">
                                              <p:tn val="73"/>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95" grpId="0" animBg="1"/>
      <p:bldP spid="1235985" grpId="0" animBg="1"/>
      <p:bldP spid="1235979" grpId="0" animBg="1"/>
      <p:bldP spid="1235986" grpId="0"/>
      <p:bldP spid="1235987" grpId="0" animBg="1"/>
      <p:bldP spid="123599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a:p>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Recall that the intensity of a wave is proportional to the square of its amplitude.</a:t>
            </a:r>
          </a:p>
          <a:p>
            <a:pPr>
              <a:spcBef>
                <a:spcPct val="20000"/>
              </a:spcBef>
            </a:pPr>
            <a:r>
              <a:rPr lang="en-US" altLang="en-US">
                <a:solidFill>
                  <a:srgbClr val="000000"/>
                </a:solidFill>
                <a:cs typeface="Times New Roman" pitchFamily="18" charset="0"/>
                <a:sym typeface="Symbol" pitchFamily="18" charset="2"/>
              </a:rPr>
              <a:t>Thus the intensity of the  light that comes out of the analyzer is proportional to (</a:t>
            </a:r>
            <a:r>
              <a:rPr lang="en-US" altLang="en-US" i="1">
                <a:solidFill>
                  <a:srgbClr val="000000"/>
                </a:solidFill>
                <a:cs typeface="Times New Roman" pitchFamily="18" charset="0"/>
                <a:sym typeface="Symbol" pitchFamily="18" charset="2"/>
              </a:rPr>
              <a:t>E</a:t>
            </a:r>
            <a:r>
              <a:rPr lang="en-US" altLang="en-US">
                <a:solidFill>
                  <a:srgbClr val="000000"/>
                </a:solidFill>
                <a:cs typeface="Times New Roman" pitchFamily="18" charset="0"/>
                <a:sym typeface="Symbol" pitchFamily="18" charset="2"/>
              </a:rPr>
              <a:t> cos )</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a:t>
            </a:r>
          </a:p>
        </p:txBody>
      </p:sp>
      <p:sp>
        <p:nvSpPr>
          <p:cNvPr id="37891" name="Rectangle 4"/>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2" name="Group 47"/>
          <p:cNvGrpSpPr>
            <a:grpSpLocks/>
          </p:cNvGrpSpPr>
          <p:nvPr/>
        </p:nvGrpSpPr>
        <p:grpSpPr bwMode="auto">
          <a:xfrm>
            <a:off x="830263" y="3459163"/>
            <a:ext cx="7464425" cy="957263"/>
            <a:chOff x="523" y="2179"/>
            <a:chExt cx="4702" cy="603"/>
          </a:xfrm>
        </p:grpSpPr>
        <p:sp>
          <p:nvSpPr>
            <p:cNvPr id="37912" name="Text Box 41"/>
            <p:cNvSpPr txBox="1">
              <a:spLocks noChangeArrowheads="1"/>
            </p:cNvSpPr>
            <p:nvPr/>
          </p:nvSpPr>
          <p:spPr bwMode="auto">
            <a:xfrm>
              <a:off x="4034" y="2179"/>
              <a:ext cx="1191"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Malus’s law</a:t>
              </a:r>
            </a:p>
          </p:txBody>
        </p:sp>
        <p:sp>
          <p:nvSpPr>
            <p:cNvPr id="37913" name="Rectangle 42"/>
            <p:cNvSpPr>
              <a:spLocks noChangeArrowheads="1"/>
            </p:cNvSpPr>
            <p:nvPr/>
          </p:nvSpPr>
          <p:spPr bwMode="auto">
            <a:xfrm>
              <a:off x="523" y="2181"/>
              <a:ext cx="4701" cy="601"/>
            </a:xfrm>
            <a:prstGeom prst="rect">
              <a:avLst/>
            </a:prstGeom>
            <a:noFill/>
            <a:ln w="12700">
              <a:solidFill>
                <a:schemeClr val="tx1"/>
              </a:solidFill>
              <a:miter lim="800000"/>
              <a:headEnd/>
              <a:tailEnd/>
            </a:ln>
          </p:spPr>
          <p:txBody>
            <a:bodyPr wrap="none" anchor="ctr"/>
            <a:lstStyle/>
            <a:p>
              <a:endParaRPr lang="en-US" altLang="en-US" sz="2000">
                <a:latin typeface="Courier New" pitchFamily="49" charset="0"/>
              </a:endParaRPr>
            </a:p>
          </p:txBody>
        </p:sp>
      </p:grpSp>
      <p:sp>
        <p:nvSpPr>
          <p:cNvPr id="37893" name="Oval 27"/>
          <p:cNvSpPr>
            <a:spLocks noChangeArrowheads="1"/>
          </p:cNvSpPr>
          <p:nvPr/>
        </p:nvSpPr>
        <p:spPr bwMode="auto">
          <a:xfrm>
            <a:off x="4481513" y="4741863"/>
            <a:ext cx="1779587" cy="1779587"/>
          </a:xfrm>
          <a:prstGeom prst="ellipse">
            <a:avLst/>
          </a:prstGeom>
          <a:solidFill>
            <a:schemeClr val="accent1"/>
          </a:solidFill>
          <a:ln w="9525">
            <a:solidFill>
              <a:schemeClr val="tx1"/>
            </a:solidFill>
            <a:round/>
            <a:headEnd/>
            <a:tailEnd/>
          </a:ln>
        </p:spPr>
        <p:txBody>
          <a:bodyPr wrap="none" anchor="ctr"/>
          <a:lstStyle/>
          <a:p>
            <a:endParaRPr lang="en-US" altLang="en-US"/>
          </a:p>
        </p:txBody>
      </p:sp>
      <p:sp>
        <p:nvSpPr>
          <p:cNvPr id="37894" name="Line 23"/>
          <p:cNvSpPr>
            <a:spLocks noChangeShapeType="1"/>
          </p:cNvSpPr>
          <p:nvPr/>
        </p:nvSpPr>
        <p:spPr bwMode="auto">
          <a:xfrm>
            <a:off x="5391150" y="4733925"/>
            <a:ext cx="0" cy="1766888"/>
          </a:xfrm>
          <a:prstGeom prst="line">
            <a:avLst/>
          </a:prstGeom>
          <a:noFill/>
          <a:ln w="28575">
            <a:solidFill>
              <a:srgbClr val="006600"/>
            </a:solidFill>
            <a:round/>
            <a:headEnd type="arrow" w="med" len="med"/>
            <a:tailEnd type="arrow" w="med" len="med"/>
          </a:ln>
        </p:spPr>
        <p:txBody>
          <a:bodyPr/>
          <a:lstStyle/>
          <a:p>
            <a:endParaRPr lang="en-US"/>
          </a:p>
        </p:txBody>
      </p:sp>
      <p:grpSp>
        <p:nvGrpSpPr>
          <p:cNvPr id="37895" name="Group 24"/>
          <p:cNvGrpSpPr>
            <a:grpSpLocks/>
          </p:cNvGrpSpPr>
          <p:nvPr/>
        </p:nvGrpSpPr>
        <p:grpSpPr bwMode="auto">
          <a:xfrm>
            <a:off x="5387975" y="4537075"/>
            <a:ext cx="960438" cy="1095375"/>
            <a:chOff x="4669" y="1190"/>
            <a:chExt cx="605" cy="690"/>
          </a:xfrm>
        </p:grpSpPr>
        <p:sp>
          <p:nvSpPr>
            <p:cNvPr id="37910" name="Line 25"/>
            <p:cNvSpPr>
              <a:spLocks noChangeShapeType="1"/>
            </p:cNvSpPr>
            <p:nvPr/>
          </p:nvSpPr>
          <p:spPr bwMode="auto">
            <a:xfrm>
              <a:off x="4669" y="1880"/>
              <a:ext cx="605" cy="0"/>
            </a:xfrm>
            <a:prstGeom prst="line">
              <a:avLst/>
            </a:prstGeom>
            <a:noFill/>
            <a:ln w="9525">
              <a:solidFill>
                <a:srgbClr val="FF0000"/>
              </a:solidFill>
              <a:prstDash val="dash"/>
              <a:round/>
              <a:headEnd/>
              <a:tailEnd/>
            </a:ln>
          </p:spPr>
          <p:txBody>
            <a:bodyPr/>
            <a:lstStyle/>
            <a:p>
              <a:endParaRPr lang="en-US"/>
            </a:p>
          </p:txBody>
        </p:sp>
        <p:sp>
          <p:nvSpPr>
            <p:cNvPr id="37911" name="Line 26"/>
            <p:cNvSpPr>
              <a:spLocks noChangeShapeType="1"/>
            </p:cNvSpPr>
            <p:nvPr/>
          </p:nvSpPr>
          <p:spPr bwMode="auto">
            <a:xfrm flipV="1">
              <a:off x="4669" y="1190"/>
              <a:ext cx="0" cy="690"/>
            </a:xfrm>
            <a:prstGeom prst="line">
              <a:avLst/>
            </a:prstGeom>
            <a:noFill/>
            <a:ln w="9525">
              <a:solidFill>
                <a:srgbClr val="FF0000"/>
              </a:solidFill>
              <a:prstDash val="dash"/>
              <a:round/>
              <a:headEnd/>
              <a:tailEnd/>
            </a:ln>
          </p:spPr>
          <p:txBody>
            <a:bodyPr/>
            <a:lstStyle/>
            <a:p>
              <a:endParaRPr lang="en-US"/>
            </a:p>
          </p:txBody>
        </p:sp>
      </p:grpSp>
      <p:sp>
        <p:nvSpPr>
          <p:cNvPr id="37896" name="Line 28"/>
          <p:cNvSpPr>
            <a:spLocks noChangeShapeType="1"/>
          </p:cNvSpPr>
          <p:nvPr/>
        </p:nvSpPr>
        <p:spPr bwMode="auto">
          <a:xfrm flipH="1">
            <a:off x="4843463" y="4932363"/>
            <a:ext cx="1071562" cy="1408112"/>
          </a:xfrm>
          <a:prstGeom prst="line">
            <a:avLst/>
          </a:prstGeom>
          <a:noFill/>
          <a:ln w="9525">
            <a:solidFill>
              <a:schemeClr val="tx1"/>
            </a:solidFill>
            <a:prstDash val="dash"/>
            <a:round/>
            <a:headEnd type="arrow" w="med" len="med"/>
            <a:tailEnd type="arrow" w="med" len="med"/>
          </a:ln>
        </p:spPr>
        <p:txBody>
          <a:bodyPr/>
          <a:lstStyle/>
          <a:p>
            <a:endParaRPr lang="en-US"/>
          </a:p>
        </p:txBody>
      </p:sp>
      <p:sp>
        <p:nvSpPr>
          <p:cNvPr id="37897" name="Text Box 29"/>
          <p:cNvSpPr txBox="1">
            <a:spLocks noChangeArrowheads="1"/>
          </p:cNvSpPr>
          <p:nvPr/>
        </p:nvSpPr>
        <p:spPr bwMode="auto">
          <a:xfrm>
            <a:off x="6367463" y="4727575"/>
            <a:ext cx="2611437" cy="701675"/>
          </a:xfrm>
          <a:prstGeom prst="rect">
            <a:avLst/>
          </a:prstGeom>
          <a:noFill/>
          <a:ln w="9525">
            <a:noFill/>
            <a:miter lim="800000"/>
            <a:headEnd/>
            <a:tailEnd/>
          </a:ln>
        </p:spPr>
        <p:txBody>
          <a:bodyPr>
            <a:spAutoFit/>
          </a:bodyPr>
          <a:lstStyle/>
          <a:p>
            <a:pPr algn="ctr"/>
            <a:r>
              <a:rPr lang="en-US" altLang="en-US" sz="2000">
                <a:solidFill>
                  <a:schemeClr val="tx2"/>
                </a:solidFill>
              </a:rPr>
              <a:t>direction of allowed E-field (by analyzer)</a:t>
            </a:r>
          </a:p>
        </p:txBody>
      </p:sp>
      <p:sp>
        <p:nvSpPr>
          <p:cNvPr id="37898" name="Text Box 30"/>
          <p:cNvSpPr txBox="1">
            <a:spLocks noChangeArrowheads="1"/>
          </p:cNvSpPr>
          <p:nvPr/>
        </p:nvSpPr>
        <p:spPr bwMode="auto">
          <a:xfrm>
            <a:off x="2071688" y="4759325"/>
            <a:ext cx="2482850" cy="701675"/>
          </a:xfrm>
          <a:prstGeom prst="rect">
            <a:avLst/>
          </a:prstGeom>
          <a:noFill/>
          <a:ln w="9525">
            <a:noFill/>
            <a:miter lim="800000"/>
            <a:headEnd/>
            <a:tailEnd/>
          </a:ln>
        </p:spPr>
        <p:txBody>
          <a:bodyPr>
            <a:spAutoFit/>
          </a:bodyPr>
          <a:lstStyle/>
          <a:p>
            <a:pPr algn="ctr"/>
            <a:r>
              <a:rPr lang="en-US" altLang="en-US" sz="2000">
                <a:solidFill>
                  <a:srgbClr val="006600"/>
                </a:solidFill>
              </a:rPr>
              <a:t>polarized light E (from polarizer)</a:t>
            </a:r>
          </a:p>
        </p:txBody>
      </p:sp>
      <p:sp>
        <p:nvSpPr>
          <p:cNvPr id="37899" name="Text Box 31"/>
          <p:cNvSpPr txBox="1">
            <a:spLocks noChangeArrowheads="1"/>
          </p:cNvSpPr>
          <p:nvPr/>
        </p:nvSpPr>
        <p:spPr bwMode="auto">
          <a:xfrm>
            <a:off x="5380038" y="5027613"/>
            <a:ext cx="342900" cy="457200"/>
          </a:xfrm>
          <a:prstGeom prst="rect">
            <a:avLst/>
          </a:prstGeom>
          <a:noFill/>
          <a:ln w="9525">
            <a:noFill/>
            <a:miter lim="800000"/>
            <a:headEnd/>
            <a:tailEnd/>
          </a:ln>
        </p:spPr>
        <p:txBody>
          <a:bodyPr wrap="none">
            <a:spAutoFit/>
          </a:bodyPr>
          <a:lstStyle/>
          <a:p>
            <a:r>
              <a:rPr lang="en-US" altLang="en-US">
                <a:solidFill>
                  <a:srgbClr val="FF0000"/>
                </a:solidFill>
                <a:sym typeface="Symbol" pitchFamily="18" charset="2"/>
              </a:rPr>
              <a:t></a:t>
            </a:r>
          </a:p>
        </p:txBody>
      </p:sp>
      <p:sp>
        <p:nvSpPr>
          <p:cNvPr id="37900" name="Text Box 32"/>
          <p:cNvSpPr txBox="1">
            <a:spLocks noChangeArrowheads="1"/>
          </p:cNvSpPr>
          <p:nvPr/>
        </p:nvSpPr>
        <p:spPr bwMode="auto">
          <a:xfrm>
            <a:off x="6367463" y="5651500"/>
            <a:ext cx="2611437" cy="1066800"/>
          </a:xfrm>
          <a:prstGeom prst="rect">
            <a:avLst/>
          </a:prstGeom>
          <a:noFill/>
          <a:ln w="9525">
            <a:noFill/>
            <a:miter lim="800000"/>
            <a:headEnd/>
            <a:tailEnd/>
          </a:ln>
        </p:spPr>
        <p:txBody>
          <a:bodyPr>
            <a:spAutoFit/>
          </a:bodyPr>
          <a:lstStyle/>
          <a:p>
            <a:pPr algn="ctr"/>
            <a:r>
              <a:rPr lang="en-US" altLang="en-US" sz="2000">
                <a:solidFill>
                  <a:srgbClr val="FF0000"/>
                </a:solidFill>
              </a:rPr>
              <a:t>angle through</a:t>
            </a:r>
            <a:r>
              <a:rPr lang="en-US" altLang="en-US">
                <a:solidFill>
                  <a:srgbClr val="FF0000"/>
                </a:solidFill>
              </a:rPr>
              <a:t> </a:t>
            </a:r>
            <a:r>
              <a:rPr lang="en-US" altLang="en-US" sz="2000">
                <a:solidFill>
                  <a:srgbClr val="FF0000"/>
                </a:solidFill>
              </a:rPr>
              <a:t>which analyzer has been turned</a:t>
            </a:r>
          </a:p>
        </p:txBody>
      </p:sp>
      <p:sp>
        <p:nvSpPr>
          <p:cNvPr id="37901" name="Line 33"/>
          <p:cNvSpPr>
            <a:spLocks noChangeShapeType="1"/>
          </p:cNvSpPr>
          <p:nvPr/>
        </p:nvSpPr>
        <p:spPr bwMode="auto">
          <a:xfrm flipV="1">
            <a:off x="5903913" y="4945063"/>
            <a:ext cx="0" cy="685800"/>
          </a:xfrm>
          <a:prstGeom prst="line">
            <a:avLst/>
          </a:prstGeom>
          <a:noFill/>
          <a:ln w="57150">
            <a:solidFill>
              <a:schemeClr val="accent2"/>
            </a:solidFill>
            <a:round/>
            <a:headEnd/>
            <a:tailEnd type="triangle" w="med" len="med"/>
          </a:ln>
        </p:spPr>
        <p:txBody>
          <a:bodyPr/>
          <a:lstStyle/>
          <a:p>
            <a:endParaRPr lang="en-US"/>
          </a:p>
        </p:txBody>
      </p:sp>
      <p:sp>
        <p:nvSpPr>
          <p:cNvPr id="37902" name="Text Box 34"/>
          <p:cNvSpPr txBox="1">
            <a:spLocks noChangeArrowheads="1"/>
          </p:cNvSpPr>
          <p:nvPr/>
        </p:nvSpPr>
        <p:spPr bwMode="auto">
          <a:xfrm>
            <a:off x="2116138" y="5824538"/>
            <a:ext cx="2401887" cy="701675"/>
          </a:xfrm>
          <a:prstGeom prst="rect">
            <a:avLst/>
          </a:prstGeom>
          <a:noFill/>
          <a:ln w="9525">
            <a:noFill/>
            <a:miter lim="800000"/>
            <a:headEnd/>
            <a:tailEnd/>
          </a:ln>
        </p:spPr>
        <p:txBody>
          <a:bodyPr>
            <a:spAutoFit/>
          </a:bodyPr>
          <a:lstStyle/>
          <a:p>
            <a:pPr algn="ctr"/>
            <a:r>
              <a:rPr lang="en-US" altLang="en-US" sz="2000">
                <a:solidFill>
                  <a:schemeClr val="accent2"/>
                </a:solidFill>
              </a:rPr>
              <a:t>E-field allowed to pass</a:t>
            </a:r>
          </a:p>
        </p:txBody>
      </p:sp>
      <p:grpSp>
        <p:nvGrpSpPr>
          <p:cNvPr id="37903" name="Group 41"/>
          <p:cNvGrpSpPr>
            <a:grpSpLocks/>
          </p:cNvGrpSpPr>
          <p:nvPr/>
        </p:nvGrpSpPr>
        <p:grpSpPr bwMode="auto">
          <a:xfrm>
            <a:off x="787400" y="4908550"/>
            <a:ext cx="1457325" cy="1444625"/>
            <a:chOff x="891" y="3092"/>
            <a:chExt cx="918" cy="910"/>
          </a:xfrm>
        </p:grpSpPr>
        <p:sp>
          <p:nvSpPr>
            <p:cNvPr id="37904" name="AutoShape 35"/>
            <p:cNvSpPr>
              <a:spLocks noChangeArrowheads="1"/>
            </p:cNvSpPr>
            <p:nvPr/>
          </p:nvSpPr>
          <p:spPr bwMode="auto">
            <a:xfrm flipH="1">
              <a:off x="925" y="3099"/>
              <a:ext cx="629" cy="902"/>
            </a:xfrm>
            <a:prstGeom prst="rtTriangle">
              <a:avLst/>
            </a:prstGeom>
            <a:solidFill>
              <a:schemeClr val="accent1"/>
            </a:solidFill>
            <a:ln w="9525">
              <a:solidFill>
                <a:schemeClr val="tx1"/>
              </a:solidFill>
              <a:miter lim="800000"/>
              <a:headEnd/>
              <a:tailEnd/>
            </a:ln>
          </p:spPr>
          <p:txBody>
            <a:bodyPr wrap="none" anchor="ctr"/>
            <a:lstStyle/>
            <a:p>
              <a:endParaRPr lang="en-US" altLang="en-US"/>
            </a:p>
          </p:txBody>
        </p:sp>
        <p:sp>
          <p:nvSpPr>
            <p:cNvPr id="37905" name="Text Box 36"/>
            <p:cNvSpPr txBox="1">
              <a:spLocks noChangeArrowheads="1"/>
            </p:cNvSpPr>
            <p:nvPr/>
          </p:nvSpPr>
          <p:spPr bwMode="auto">
            <a:xfrm>
              <a:off x="1339" y="3305"/>
              <a:ext cx="216" cy="288"/>
            </a:xfrm>
            <a:prstGeom prst="rect">
              <a:avLst/>
            </a:prstGeom>
            <a:noFill/>
            <a:ln w="9525">
              <a:noFill/>
              <a:miter lim="800000"/>
              <a:headEnd/>
              <a:tailEnd/>
            </a:ln>
          </p:spPr>
          <p:txBody>
            <a:bodyPr wrap="none">
              <a:spAutoFit/>
            </a:bodyPr>
            <a:lstStyle/>
            <a:p>
              <a:r>
                <a:rPr lang="en-US" altLang="en-US">
                  <a:solidFill>
                    <a:srgbClr val="FF0000"/>
                  </a:solidFill>
                  <a:sym typeface="Symbol" pitchFamily="18" charset="2"/>
                </a:rPr>
                <a:t></a:t>
              </a:r>
            </a:p>
          </p:txBody>
        </p:sp>
        <p:sp>
          <p:nvSpPr>
            <p:cNvPr id="37906" name="Line 37"/>
            <p:cNvSpPr>
              <a:spLocks noChangeShapeType="1"/>
            </p:cNvSpPr>
            <p:nvPr/>
          </p:nvSpPr>
          <p:spPr bwMode="auto">
            <a:xfrm flipV="1">
              <a:off x="909" y="3100"/>
              <a:ext cx="637" cy="902"/>
            </a:xfrm>
            <a:prstGeom prst="line">
              <a:avLst/>
            </a:prstGeom>
            <a:noFill/>
            <a:ln w="38100">
              <a:solidFill>
                <a:srgbClr val="006600"/>
              </a:solidFill>
              <a:round/>
              <a:headEnd/>
              <a:tailEnd type="triangle" w="med" len="med"/>
            </a:ln>
          </p:spPr>
          <p:txBody>
            <a:bodyPr/>
            <a:lstStyle/>
            <a:p>
              <a:endParaRPr lang="en-US"/>
            </a:p>
          </p:txBody>
        </p:sp>
        <p:sp>
          <p:nvSpPr>
            <p:cNvPr id="37907" name="Line 38"/>
            <p:cNvSpPr>
              <a:spLocks noChangeShapeType="1"/>
            </p:cNvSpPr>
            <p:nvPr/>
          </p:nvSpPr>
          <p:spPr bwMode="auto">
            <a:xfrm flipV="1">
              <a:off x="1546" y="3092"/>
              <a:ext cx="0" cy="910"/>
            </a:xfrm>
            <a:prstGeom prst="line">
              <a:avLst/>
            </a:prstGeom>
            <a:noFill/>
            <a:ln w="57150">
              <a:solidFill>
                <a:schemeClr val="accent2"/>
              </a:solidFill>
              <a:round/>
              <a:headEnd/>
              <a:tailEnd type="triangle" w="med" len="med"/>
            </a:ln>
          </p:spPr>
          <p:txBody>
            <a:bodyPr/>
            <a:lstStyle/>
            <a:p>
              <a:endParaRPr lang="en-US"/>
            </a:p>
          </p:txBody>
        </p:sp>
        <p:sp>
          <p:nvSpPr>
            <p:cNvPr id="37908" name="Text Box 39"/>
            <p:cNvSpPr txBox="1">
              <a:spLocks noChangeArrowheads="1"/>
            </p:cNvSpPr>
            <p:nvPr/>
          </p:nvSpPr>
          <p:spPr bwMode="auto">
            <a:xfrm rot="-5400000">
              <a:off x="1307" y="3449"/>
              <a:ext cx="715" cy="288"/>
            </a:xfrm>
            <a:prstGeom prst="rect">
              <a:avLst/>
            </a:prstGeom>
            <a:noFill/>
            <a:ln w="9525">
              <a:noFill/>
              <a:miter lim="800000"/>
              <a:headEnd/>
              <a:tailEnd/>
            </a:ln>
          </p:spPr>
          <p:txBody>
            <a:bodyPr wrap="none">
              <a:spAutoFit/>
            </a:bodyPr>
            <a:lstStyle/>
            <a:p>
              <a:r>
                <a:rPr lang="en-US" altLang="en-US">
                  <a:solidFill>
                    <a:schemeClr val="accent2"/>
                  </a:solidFill>
                </a:rPr>
                <a:t>E</a:t>
              </a:r>
              <a:r>
                <a:rPr lang="en-US" altLang="en-US" baseline="-25000">
                  <a:solidFill>
                    <a:schemeClr val="accent2"/>
                  </a:solidFill>
                </a:rPr>
                <a:t> </a:t>
              </a:r>
              <a:r>
                <a:rPr lang="en-US" altLang="en-US">
                  <a:solidFill>
                    <a:schemeClr val="accent2"/>
                  </a:solidFill>
                </a:rPr>
                <a:t>cos</a:t>
              </a:r>
              <a:r>
                <a:rPr lang="en-US" altLang="en-US" baseline="-25000">
                  <a:solidFill>
                    <a:schemeClr val="accent2"/>
                  </a:solidFill>
                </a:rPr>
                <a:t> </a:t>
              </a:r>
              <a:r>
                <a:rPr lang="en-US" altLang="en-US">
                  <a:solidFill>
                    <a:schemeClr val="accent2"/>
                  </a:solidFill>
                  <a:sym typeface="Symbol" pitchFamily="18" charset="2"/>
                </a:rPr>
                <a:t></a:t>
              </a:r>
            </a:p>
          </p:txBody>
        </p:sp>
        <p:sp>
          <p:nvSpPr>
            <p:cNvPr id="37909" name="Text Box 40"/>
            <p:cNvSpPr txBox="1">
              <a:spLocks noChangeArrowheads="1"/>
            </p:cNvSpPr>
            <p:nvPr/>
          </p:nvSpPr>
          <p:spPr bwMode="auto">
            <a:xfrm rot="-3106255">
              <a:off x="913" y="3417"/>
              <a:ext cx="244" cy="288"/>
            </a:xfrm>
            <a:prstGeom prst="rect">
              <a:avLst/>
            </a:prstGeom>
            <a:noFill/>
            <a:ln w="9525">
              <a:noFill/>
              <a:miter lim="800000"/>
              <a:headEnd/>
              <a:tailEnd/>
            </a:ln>
          </p:spPr>
          <p:txBody>
            <a:bodyPr wrap="none">
              <a:spAutoFit/>
            </a:bodyPr>
            <a:lstStyle/>
            <a:p>
              <a:r>
                <a:rPr lang="en-US" altLang="en-US">
                  <a:solidFill>
                    <a:srgbClr val="006600"/>
                  </a:solidFill>
                </a:rPr>
                <a:t>E</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8018">
                                            <p:txEl>
                                              <p:pRg st="1" end="1"/>
                                            </p:txEl>
                                          </p:spTgt>
                                        </p:tgtEl>
                                        <p:attrNameLst>
                                          <p:attrName>style.visibility</p:attrName>
                                        </p:attrNameLst>
                                      </p:cBhvr>
                                      <p:to>
                                        <p:strVal val="visible"/>
                                      </p:to>
                                    </p:set>
                                    <p:anim calcmode="lin" valueType="num">
                                      <p:cBhvr additive="base">
                                        <p:cTn id="7" dur="500" fill="hold"/>
                                        <p:tgtEl>
                                          <p:spTgt spid="12380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8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38018">
                                            <p:txEl>
                                              <p:pRg st="2" end="2"/>
                                            </p:txEl>
                                          </p:spTgt>
                                        </p:tgtEl>
                                        <p:attrNameLst>
                                          <p:attrName>style.visibility</p:attrName>
                                        </p:attrNameLst>
                                      </p:cBhvr>
                                      <p:to>
                                        <p:strVal val="visible"/>
                                      </p:to>
                                    </p:set>
                                    <p:anim calcmode="lin" valueType="num">
                                      <p:cBhvr additive="base">
                                        <p:cTn id="13" dur="500" fill="hold"/>
                                        <p:tgtEl>
                                          <p:spTgt spid="12380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80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p:sp>
        <p:nvSpPr>
          <p:cNvPr id="38915" name="Rectangle 4"/>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46236" name="Rectangle 28"/>
          <p:cNvSpPr>
            <a:spLocks noChangeArrowheads="1"/>
          </p:cNvSpPr>
          <p:nvPr/>
        </p:nvSpPr>
        <p:spPr bwMode="auto">
          <a:xfrm>
            <a:off x="685800" y="1835150"/>
            <a:ext cx="7772400" cy="5022850"/>
          </a:xfrm>
          <a:prstGeom prst="rect">
            <a:avLst/>
          </a:prstGeom>
          <a:solidFill>
            <a:srgbClr val="CCFFCC"/>
          </a:solidFill>
          <a:ln w="9525">
            <a:noFill/>
            <a:miter lim="800000"/>
            <a:headEnd/>
            <a:tailEnd/>
          </a:ln>
        </p:spPr>
        <p:txBody>
          <a:bodyPr/>
          <a:lstStyle/>
          <a:p>
            <a:pPr>
              <a:defRPr/>
            </a:pPr>
            <a:r>
              <a:rPr lang="en-US" altLang="en-US" dirty="0" smtClean="0">
                <a:latin typeface="+mn-lt"/>
              </a:rPr>
              <a:t>PRACTICE: The preferred directions of two sheets of Polaroid are initially parallel.</a:t>
            </a:r>
          </a:p>
          <a:p>
            <a:pPr>
              <a:defRPr/>
            </a:pPr>
            <a:r>
              <a:rPr lang="en-US" altLang="en-US" dirty="0">
                <a:latin typeface="+mn-lt"/>
              </a:rPr>
              <a:t>(a) Calculate the angle through which one sheet needs to be turned in order to reduce the amplitude of the observed E-field to half its original value.</a:t>
            </a:r>
          </a:p>
          <a:p>
            <a:pPr>
              <a:defRPr/>
            </a:pPr>
            <a:r>
              <a:rPr lang="en-US" altLang="en-US" dirty="0">
                <a:latin typeface="+mn-lt"/>
              </a:rPr>
              <a:t>(b) Calculate the effect this rotation has on the intensity.</a:t>
            </a:r>
          </a:p>
          <a:p>
            <a:pPr>
              <a:defRPr/>
            </a:pPr>
            <a:r>
              <a:rPr lang="en-US" altLang="en-US" dirty="0">
                <a:latin typeface="+mn-lt"/>
              </a:rPr>
              <a:t>(c) Calculate the rotation angle needed to halve the intensity from its </a:t>
            </a:r>
            <a:r>
              <a:rPr lang="en-US" altLang="en-US" i="1" dirty="0">
                <a:latin typeface="+mn-lt"/>
              </a:rPr>
              <a:t>original</a:t>
            </a:r>
            <a:r>
              <a:rPr lang="en-US" altLang="en-US" dirty="0">
                <a:latin typeface="+mn-lt"/>
              </a:rPr>
              <a:t> value.</a:t>
            </a:r>
          </a:p>
          <a:p>
            <a:pPr>
              <a:defRPr/>
            </a:pPr>
            <a:r>
              <a:rPr lang="en-US" altLang="en-US" dirty="0">
                <a:latin typeface="+mn-lt"/>
              </a:rPr>
              <a:t>SOLUTION:</a:t>
            </a:r>
            <a:endParaRPr lang="en-US" altLang="en-US" dirty="0">
              <a:latin typeface="+mn-lt"/>
              <a:sym typeface="Symbol" pitchFamily="18" charset="2"/>
            </a:endParaRPr>
          </a:p>
          <a:p>
            <a:pPr>
              <a:defRPr/>
            </a:pPr>
            <a:endParaRPr lang="en-US" altLang="en-US" dirty="0">
              <a:latin typeface="+mn-lt"/>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6236">
                                            <p:txEl>
                                              <p:pRg st="0" end="0"/>
                                            </p:txEl>
                                          </p:spTgt>
                                        </p:tgtEl>
                                        <p:attrNameLst>
                                          <p:attrName>style.visibility</p:attrName>
                                        </p:attrNameLst>
                                      </p:cBhvr>
                                      <p:to>
                                        <p:strVal val="visible"/>
                                      </p:to>
                                    </p:set>
                                    <p:anim calcmode="lin" valueType="num">
                                      <p:cBhvr additive="base">
                                        <p:cTn id="7" dur="500" fill="hold"/>
                                        <p:tgtEl>
                                          <p:spTgt spid="12462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62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6236">
                                            <p:txEl>
                                              <p:pRg st="1" end="1"/>
                                            </p:txEl>
                                          </p:spTgt>
                                        </p:tgtEl>
                                        <p:attrNameLst>
                                          <p:attrName>style.visibility</p:attrName>
                                        </p:attrNameLst>
                                      </p:cBhvr>
                                      <p:to>
                                        <p:strVal val="visible"/>
                                      </p:to>
                                    </p:set>
                                    <p:anim calcmode="lin" valueType="num">
                                      <p:cBhvr additive="base">
                                        <p:cTn id="13" dur="500" fill="hold"/>
                                        <p:tgtEl>
                                          <p:spTgt spid="124623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62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46236">
                                            <p:txEl>
                                              <p:pRg st="2" end="2"/>
                                            </p:txEl>
                                          </p:spTgt>
                                        </p:tgtEl>
                                        <p:attrNameLst>
                                          <p:attrName>style.visibility</p:attrName>
                                        </p:attrNameLst>
                                      </p:cBhvr>
                                      <p:to>
                                        <p:strVal val="visible"/>
                                      </p:to>
                                    </p:set>
                                    <p:anim calcmode="lin" valueType="num">
                                      <p:cBhvr additive="base">
                                        <p:cTn id="19" dur="500" fill="hold"/>
                                        <p:tgtEl>
                                          <p:spTgt spid="124623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62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46236">
                                            <p:txEl>
                                              <p:pRg st="3" end="3"/>
                                            </p:txEl>
                                          </p:spTgt>
                                        </p:tgtEl>
                                        <p:attrNameLst>
                                          <p:attrName>style.visibility</p:attrName>
                                        </p:attrNameLst>
                                      </p:cBhvr>
                                      <p:to>
                                        <p:strVal val="visible"/>
                                      </p:to>
                                    </p:set>
                                    <p:anim calcmode="lin" valueType="num">
                                      <p:cBhvr additive="base">
                                        <p:cTn id="25" dur="500" fill="hold"/>
                                        <p:tgtEl>
                                          <p:spTgt spid="124623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62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46236">
                                            <p:txEl>
                                              <p:pRg st="4" end="4"/>
                                            </p:txEl>
                                          </p:spTgt>
                                        </p:tgtEl>
                                        <p:attrNameLst>
                                          <p:attrName>style.visibility</p:attrName>
                                        </p:attrNameLst>
                                      </p:cBhvr>
                                      <p:to>
                                        <p:strVal val="visible"/>
                                      </p:to>
                                    </p:set>
                                    <p:anim calcmode="lin" valueType="num">
                                      <p:cBhvr additive="base">
                                        <p:cTn id="31" dur="500" fill="hold"/>
                                        <p:tgtEl>
                                          <p:spTgt spid="124623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462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39939" name="Rectangle 4"/>
          <p:cNvSpPr>
            <a:spLocks noChangeArrowheads="1"/>
          </p:cNvSpPr>
          <p:nvPr/>
        </p:nvSpPr>
        <p:spPr bwMode="auto">
          <a:xfrm>
            <a:off x="685800" y="1843088"/>
            <a:ext cx="7772400" cy="5014912"/>
          </a:xfrm>
          <a:prstGeom prst="rect">
            <a:avLst/>
          </a:prstGeom>
          <a:solidFill>
            <a:srgbClr val="CCFFCC"/>
          </a:solidFill>
          <a:ln w="9525">
            <a:noFill/>
            <a:miter lim="800000"/>
            <a:headEnd/>
            <a:tailEnd/>
          </a:ln>
        </p:spPr>
        <p:txBody>
          <a:bodyPr/>
          <a:lstStyle/>
          <a:p>
            <a:endParaRPr lang="en-US" altLang="en-US" sz="2000">
              <a:latin typeface="Courier New" pitchFamily="49" charset="0"/>
              <a:cs typeface="Courier New" pitchFamily="49" charset="0"/>
            </a:endParaRPr>
          </a:p>
        </p:txBody>
      </p:sp>
      <p:pic>
        <p:nvPicPr>
          <p:cNvPr id="126259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7863" y="1874838"/>
            <a:ext cx="7223125" cy="2017712"/>
          </a:xfrm>
          <a:prstGeom prst="rect">
            <a:avLst/>
          </a:prstGeom>
          <a:noFill/>
          <a:ln w="9525">
            <a:noFill/>
            <a:miter lim="800000"/>
            <a:headEnd/>
            <a:tailEnd/>
          </a:ln>
        </p:spPr>
      </p:pic>
      <p:sp>
        <p:nvSpPr>
          <p:cNvPr id="39943"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2597"/>
                                        </p:tgtEl>
                                        <p:attrNameLst>
                                          <p:attrName>style.visibility</p:attrName>
                                        </p:attrNameLst>
                                      </p:cBhvr>
                                      <p:to>
                                        <p:strVal val="visible"/>
                                      </p:to>
                                    </p:set>
                                    <p:anim calcmode="lin" valueType="num">
                                      <p:cBhvr additive="base">
                                        <p:cTn id="7" dur="500" fill="hold"/>
                                        <p:tgtEl>
                                          <p:spTgt spid="1262597"/>
                                        </p:tgtEl>
                                        <p:attrNameLst>
                                          <p:attrName>ppt_x</p:attrName>
                                        </p:attrNameLst>
                                      </p:cBhvr>
                                      <p:tavLst>
                                        <p:tav tm="0">
                                          <p:val>
                                            <p:strVal val="#ppt_x"/>
                                          </p:val>
                                        </p:tav>
                                        <p:tav tm="100000">
                                          <p:val>
                                            <p:strVal val="#ppt_x"/>
                                          </p:val>
                                        </p:tav>
                                      </p:tavLst>
                                    </p:anim>
                                    <p:anim calcmode="lin" valueType="num">
                                      <p:cBhvr additive="base">
                                        <p:cTn id="8" dur="500" fill="hold"/>
                                        <p:tgtEl>
                                          <p:spTgt spid="12625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40963" name="Rectangle 4"/>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endParaRPr lang="en-US" altLang="en-US" sz="2000">
              <a:latin typeface="Courier New" pitchFamily="49" charset="0"/>
              <a:cs typeface="Courier New" pitchFamily="49" charset="0"/>
            </a:endParaRPr>
          </a:p>
        </p:txBody>
      </p:sp>
      <p:pic>
        <p:nvPicPr>
          <p:cNvPr id="1264648"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4688" y="1865313"/>
            <a:ext cx="7835900" cy="3225800"/>
          </a:xfrm>
          <a:prstGeom prst="rect">
            <a:avLst/>
          </a:prstGeom>
          <a:noFill/>
          <a:ln w="9525">
            <a:noFill/>
            <a:miter lim="800000"/>
            <a:headEnd/>
            <a:tailEnd/>
          </a:ln>
        </p:spPr>
      </p:pic>
      <p:sp>
        <p:nvSpPr>
          <p:cNvPr id="40968"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4648"/>
                                        </p:tgtEl>
                                        <p:attrNameLst>
                                          <p:attrName>style.visibility</p:attrName>
                                        </p:attrNameLst>
                                      </p:cBhvr>
                                      <p:to>
                                        <p:strVal val="visible"/>
                                      </p:to>
                                    </p:set>
                                    <p:anim calcmode="lin" valueType="num">
                                      <p:cBhvr additive="base">
                                        <p:cTn id="7" dur="500" fill="hold"/>
                                        <p:tgtEl>
                                          <p:spTgt spid="1264648"/>
                                        </p:tgtEl>
                                        <p:attrNameLst>
                                          <p:attrName>ppt_x</p:attrName>
                                        </p:attrNameLst>
                                      </p:cBhvr>
                                      <p:tavLst>
                                        <p:tav tm="0">
                                          <p:val>
                                            <p:strVal val="#ppt_x"/>
                                          </p:val>
                                        </p:tav>
                                        <p:tav tm="100000">
                                          <p:val>
                                            <p:strVal val="#ppt_x"/>
                                          </p:val>
                                        </p:tav>
                                      </p:tavLst>
                                    </p:anim>
                                    <p:anim calcmode="lin" valueType="num">
                                      <p:cBhvr additive="base">
                                        <p:cTn id="8" dur="500" fill="hold"/>
                                        <p:tgtEl>
                                          <p:spTgt spid="12646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41987" name="Rectangle 4"/>
          <p:cNvSpPr>
            <a:spLocks noChangeArrowheads="1"/>
          </p:cNvSpPr>
          <p:nvPr/>
        </p:nvSpPr>
        <p:spPr bwMode="auto">
          <a:xfrm>
            <a:off x="685800" y="1833563"/>
            <a:ext cx="7772400" cy="5024437"/>
          </a:xfrm>
          <a:prstGeom prst="rect">
            <a:avLst/>
          </a:prstGeom>
          <a:solidFill>
            <a:srgbClr val="CCFFCC"/>
          </a:solidFill>
          <a:ln w="9525">
            <a:noFill/>
            <a:miter lim="800000"/>
            <a:headEnd/>
            <a:tailEnd/>
          </a:ln>
        </p:spPr>
        <p:txBody>
          <a:bodyPr/>
          <a:lstStyle/>
          <a:p>
            <a:endParaRPr lang="en-US" altLang="en-US" sz="2000">
              <a:latin typeface="Courier New" pitchFamily="49" charset="0"/>
              <a:cs typeface="Courier New" pitchFamily="49" charset="0"/>
            </a:endParaRPr>
          </a:p>
        </p:txBody>
      </p:sp>
      <p:pic>
        <p:nvPicPr>
          <p:cNvPr id="1266697"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2150" y="1878013"/>
            <a:ext cx="7759700" cy="4808537"/>
          </a:xfrm>
          <a:prstGeom prst="rect">
            <a:avLst/>
          </a:prstGeom>
          <a:noFill/>
          <a:ln w="9525">
            <a:noFill/>
            <a:miter lim="800000"/>
            <a:headEnd/>
            <a:tailEnd/>
          </a:ln>
        </p:spPr>
      </p:pic>
      <p:sp>
        <p:nvSpPr>
          <p:cNvPr id="42000"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6697"/>
                                        </p:tgtEl>
                                        <p:attrNameLst>
                                          <p:attrName>style.visibility</p:attrName>
                                        </p:attrNameLst>
                                      </p:cBhvr>
                                      <p:to>
                                        <p:strVal val="visible"/>
                                      </p:to>
                                    </p:set>
                                    <p:anim calcmode="lin" valueType="num">
                                      <p:cBhvr additive="base">
                                        <p:cTn id="7" dur="500" fill="hold"/>
                                        <p:tgtEl>
                                          <p:spTgt spid="1266697"/>
                                        </p:tgtEl>
                                        <p:attrNameLst>
                                          <p:attrName>ppt_x</p:attrName>
                                        </p:attrNameLst>
                                      </p:cBhvr>
                                      <p:tavLst>
                                        <p:tav tm="0">
                                          <p:val>
                                            <p:strVal val="#ppt_x"/>
                                          </p:val>
                                        </p:tav>
                                        <p:tav tm="100000">
                                          <p:val>
                                            <p:strVal val="#ppt_x"/>
                                          </p:val>
                                        </p:tav>
                                      </p:tavLst>
                                    </p:anim>
                                    <p:anim calcmode="lin" valueType="num">
                                      <p:cBhvr additive="base">
                                        <p:cTn id="8" dur="500" fill="hold"/>
                                        <p:tgtEl>
                                          <p:spTgt spid="12666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9"/>
          <p:cNvSpPr>
            <a:spLocks noChangeArrowheads="1"/>
          </p:cNvSpPr>
          <p:nvPr/>
        </p:nvSpPr>
        <p:spPr bwMode="auto">
          <a:xfrm>
            <a:off x="685800" y="1831975"/>
            <a:ext cx="7772400" cy="5026025"/>
          </a:xfrm>
          <a:prstGeom prst="rect">
            <a:avLst/>
          </a:prstGeom>
          <a:solidFill>
            <a:srgbClr val="CCFFCC"/>
          </a:solidFill>
          <a:ln w="9525">
            <a:noFill/>
            <a:miter lim="800000"/>
            <a:headEnd/>
            <a:tailEnd/>
          </a:ln>
        </p:spPr>
        <p:txBody>
          <a:bodyPr/>
          <a:lstStyle/>
          <a:p>
            <a:endParaRPr lang="en-US" altLang="en-US" sz="2000">
              <a:latin typeface="Courier New" pitchFamily="49" charset="0"/>
              <a:cs typeface="Courier New" pitchFamily="49" charset="0"/>
            </a:endParaRPr>
          </a:p>
        </p:txBody>
      </p:sp>
      <p:sp>
        <p:nvSpPr>
          <p:cNvPr id="43011"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68753"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3263" y="1882775"/>
            <a:ext cx="7608887" cy="3400425"/>
          </a:xfrm>
          <a:prstGeom prst="rect">
            <a:avLst/>
          </a:prstGeom>
          <a:noFill/>
          <a:ln w="9525">
            <a:noFill/>
            <a:miter lim="800000"/>
            <a:headEnd/>
            <a:tailEnd/>
          </a:ln>
        </p:spPr>
      </p:pic>
      <p:sp>
        <p:nvSpPr>
          <p:cNvPr id="43016"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8753"/>
                                        </p:tgtEl>
                                        <p:attrNameLst>
                                          <p:attrName>style.visibility</p:attrName>
                                        </p:attrNameLst>
                                      </p:cBhvr>
                                      <p:to>
                                        <p:strVal val="visible"/>
                                      </p:to>
                                    </p:set>
                                    <p:anim calcmode="lin" valueType="num">
                                      <p:cBhvr additive="base">
                                        <p:cTn id="7" dur="500" fill="hold"/>
                                        <p:tgtEl>
                                          <p:spTgt spid="1268753"/>
                                        </p:tgtEl>
                                        <p:attrNameLst>
                                          <p:attrName>ppt_x</p:attrName>
                                        </p:attrNameLst>
                                      </p:cBhvr>
                                      <p:tavLst>
                                        <p:tav tm="0">
                                          <p:val>
                                            <p:strVal val="#ppt_x"/>
                                          </p:val>
                                        </p:tav>
                                        <p:tav tm="100000">
                                          <p:val>
                                            <p:strVal val="#ppt_x"/>
                                          </p:val>
                                        </p:tav>
                                      </p:tavLst>
                                    </p:anim>
                                    <p:anim calcmode="lin" valueType="num">
                                      <p:cBhvr additive="base">
                                        <p:cTn id="8" dur="500" fill="hold"/>
                                        <p:tgtEl>
                                          <p:spTgt spid="12687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84650"/>
          </a:xfrm>
          <a:prstGeom prst="rect">
            <a:avLst/>
          </a:prstGeom>
          <a:solidFill>
            <a:srgbClr val="EAEAEA"/>
          </a:solidFill>
          <a:ln w="9525">
            <a:noFill/>
            <a:miter lim="800000"/>
            <a:headEnd/>
            <a:tailEnd/>
          </a:ln>
        </p:spPr>
        <p:txBody>
          <a:bodyPr/>
          <a:lstStyle/>
          <a:p>
            <a:pPr marL="625475" indent="-625475" eaLnBrk="0" hangingPunct="0"/>
            <a:r>
              <a:rPr lang="en-US" altLang="en-US" b="1"/>
              <a:t>Guidance: </a:t>
            </a:r>
            <a:endParaRPr lang="en-US" altLang="en-US"/>
          </a:p>
          <a:p>
            <a:pPr marL="625475" indent="-625475" eaLnBrk="0" hangingPunct="0"/>
            <a:r>
              <a:rPr lang="en-US" altLang="en-US"/>
              <a:t>• Students will be expected to calculate the resultant of two waves or pulses both graphically and algebraically </a:t>
            </a:r>
          </a:p>
          <a:p>
            <a:pPr marL="625475" indent="-625475" eaLnBrk="0" hangingPunct="0"/>
            <a:r>
              <a:rPr lang="en-US" altLang="en-US"/>
              <a:t>• Methods of polarization will be restricted to the use of polarizing filters and reflection from a non-metallic plane surface</a:t>
            </a:r>
          </a:p>
          <a:p>
            <a:pPr marL="625475" indent="-625475"/>
            <a:r>
              <a:rPr lang="en-US" altLang="en-US" b="1">
                <a:solidFill>
                  <a:srgbClr val="FF0000"/>
                </a:solidFill>
              </a:rPr>
              <a:t>Data booklet reference: </a:t>
            </a:r>
            <a:endParaRPr lang="en-US" altLang="en-US">
              <a:solidFill>
                <a:srgbClr val="FF0000"/>
              </a:solidFill>
            </a:endParaRPr>
          </a:p>
          <a:p>
            <a:pPr marL="625475" indent="-625475"/>
            <a:r>
              <a:rPr lang="en-US" altLang="en-US">
                <a:solidFill>
                  <a:srgbClr val="FF0000"/>
                </a:solidFill>
              </a:rPr>
              <a:t>• </a:t>
            </a:r>
            <a:r>
              <a:rPr lang="en-US" altLang="en-US" i="1">
                <a:solidFill>
                  <a:srgbClr val="FF0000"/>
                </a:solidFill>
              </a:rPr>
              <a:t>I</a:t>
            </a:r>
            <a:r>
              <a:rPr lang="en-US" altLang="en-US">
                <a:solidFill>
                  <a:srgbClr val="FF0000"/>
                </a:solidFill>
              </a:rPr>
              <a:t> </a:t>
            </a:r>
            <a:r>
              <a:rPr lang="en-US" altLang="en-US">
                <a:solidFill>
                  <a:srgbClr val="FF0000"/>
                </a:solidFill>
                <a:sym typeface="Symbol" pitchFamily="18" charset="2"/>
              </a:rPr>
              <a:t></a:t>
            </a:r>
            <a:r>
              <a:rPr lang="en-US" altLang="en-US">
                <a:solidFill>
                  <a:srgbClr val="FF0000"/>
                </a:solidFill>
              </a:rPr>
              <a:t> </a:t>
            </a:r>
            <a:r>
              <a:rPr lang="en-US" altLang="en-US" i="1">
                <a:solidFill>
                  <a:srgbClr val="FF0000"/>
                </a:solidFill>
                <a:sym typeface="Symbol" pitchFamily="18" charset="2"/>
              </a:rPr>
              <a:t>A</a:t>
            </a:r>
            <a:r>
              <a:rPr lang="en-US" altLang="en-US" baseline="30000">
                <a:solidFill>
                  <a:srgbClr val="FF0000"/>
                </a:solidFill>
                <a:sym typeface="Symbol" pitchFamily="18" charset="2"/>
              </a:rPr>
              <a:t>2</a:t>
            </a:r>
          </a:p>
          <a:p>
            <a:pPr marL="625475" indent="-625475"/>
            <a:r>
              <a:rPr lang="en-US" altLang="en-US">
                <a:solidFill>
                  <a:srgbClr val="FF0000"/>
                </a:solidFill>
              </a:rPr>
              <a:t>• </a:t>
            </a:r>
            <a:r>
              <a:rPr lang="en-US" altLang="en-US" i="1">
                <a:solidFill>
                  <a:srgbClr val="FF0000"/>
                </a:solidFill>
              </a:rPr>
              <a:t>I</a:t>
            </a:r>
            <a:r>
              <a:rPr lang="en-US" altLang="en-US">
                <a:solidFill>
                  <a:srgbClr val="FF0000"/>
                </a:solidFill>
              </a:rPr>
              <a:t> </a:t>
            </a:r>
            <a:r>
              <a:rPr lang="en-US" altLang="en-US">
                <a:solidFill>
                  <a:srgbClr val="FF0000"/>
                </a:solidFill>
                <a:sym typeface="Symbol" pitchFamily="18" charset="2"/>
              </a:rPr>
              <a:t></a:t>
            </a:r>
            <a:r>
              <a:rPr lang="en-US" altLang="en-US">
                <a:solidFill>
                  <a:srgbClr val="FF0000"/>
                </a:solidFill>
              </a:rPr>
              <a:t> </a:t>
            </a:r>
            <a:r>
              <a:rPr lang="en-US" altLang="en-US" i="1">
                <a:solidFill>
                  <a:srgbClr val="FF0000"/>
                </a:solidFill>
                <a:sym typeface="Symbol" pitchFamily="18" charset="2"/>
              </a:rPr>
              <a:t>x</a:t>
            </a:r>
            <a:r>
              <a:rPr lang="en-US" altLang="en-US" baseline="30000">
                <a:solidFill>
                  <a:srgbClr val="FF0000"/>
                </a:solidFill>
                <a:sym typeface="Symbol" pitchFamily="18" charset="2"/>
              </a:rPr>
              <a:t> -2</a:t>
            </a:r>
            <a:endParaRPr lang="en-US" altLang="en-US">
              <a:solidFill>
                <a:srgbClr val="000000"/>
              </a:solidFill>
            </a:endParaRPr>
          </a:p>
          <a:p>
            <a:pPr marL="625475" indent="-625475"/>
            <a:r>
              <a:rPr lang="en-US" altLang="en-US">
                <a:solidFill>
                  <a:srgbClr val="FF0000"/>
                </a:solidFill>
              </a:rPr>
              <a:t>• </a:t>
            </a:r>
            <a:r>
              <a:rPr lang="en-US" altLang="en-US" i="1">
                <a:solidFill>
                  <a:srgbClr val="FF0000"/>
                </a:solidFill>
              </a:rPr>
              <a:t>I</a:t>
            </a:r>
            <a:r>
              <a:rPr lang="en-US" altLang="en-US">
                <a:solidFill>
                  <a:srgbClr val="FF0000"/>
                </a:solidFill>
              </a:rPr>
              <a:t> = </a:t>
            </a:r>
            <a:r>
              <a:rPr lang="en-US" altLang="en-US" i="1">
                <a:solidFill>
                  <a:srgbClr val="FF0000"/>
                </a:solidFill>
                <a:sym typeface="Symbol" pitchFamily="18" charset="2"/>
              </a:rPr>
              <a:t>I</a:t>
            </a:r>
            <a:r>
              <a:rPr lang="en-US" altLang="en-US" baseline="-25000">
                <a:solidFill>
                  <a:srgbClr val="FF0000"/>
                </a:solidFill>
                <a:sym typeface="Symbol" pitchFamily="18" charset="2"/>
              </a:rPr>
              <a:t>0 </a:t>
            </a:r>
            <a:r>
              <a:rPr lang="en-US" altLang="en-US">
                <a:solidFill>
                  <a:srgbClr val="FF0000"/>
                </a:solidFill>
                <a:sym typeface="Symbol" pitchFamily="18" charset="2"/>
              </a:rPr>
              <a:t>cos</a:t>
            </a:r>
            <a:r>
              <a:rPr lang="en-US" altLang="en-US" baseline="30000">
                <a:solidFill>
                  <a:srgbClr val="FF0000"/>
                </a:solidFill>
                <a:sym typeface="Symbol" pitchFamily="18" charset="2"/>
              </a:rPr>
              <a:t>2</a:t>
            </a:r>
            <a:r>
              <a:rPr lang="en-US" altLang="en-US" baseline="-25000">
                <a:solidFill>
                  <a:srgbClr val="FF0000"/>
                </a:solidFill>
                <a:sym typeface="Symbol" pitchFamily="18" charset="2"/>
              </a:rPr>
              <a:t> </a:t>
            </a:r>
            <a:r>
              <a:rPr lang="en-US" altLang="en-US" i="1">
                <a:solidFill>
                  <a:srgbClr val="FF0000"/>
                </a:solidFill>
                <a:sym typeface="Symbol" pitchFamily="18" charset="2"/>
              </a:rPr>
              <a:t></a:t>
            </a:r>
            <a:endParaRPr lang="en-US" altLang="en-US" i="1">
              <a:solidFill>
                <a:srgbClr val="000000"/>
              </a:solidFill>
            </a:endParaRPr>
          </a:p>
        </p:txBody>
      </p:sp>
      <p:sp>
        <p:nvSpPr>
          <p:cNvPr id="5123"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4.3 – Wave characteristics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1820863"/>
            <a:ext cx="7772400" cy="5037137"/>
          </a:xfrm>
          <a:prstGeom prst="rect">
            <a:avLst/>
          </a:prstGeom>
          <a:solidFill>
            <a:srgbClr val="CCFFCC"/>
          </a:solidFill>
          <a:ln w="9525">
            <a:noFill/>
            <a:miter lim="800000"/>
            <a:headEnd/>
            <a:tailEnd/>
          </a:ln>
        </p:spPr>
        <p:txBody>
          <a:bodyPr/>
          <a:lstStyle/>
          <a:p>
            <a:endParaRPr lang="en-US" altLang="en-US" sz="2000">
              <a:latin typeface="Courier New" pitchFamily="49" charset="0"/>
              <a:cs typeface="Courier New" pitchFamily="49" charset="0"/>
            </a:endParaRPr>
          </a:p>
        </p:txBody>
      </p:sp>
      <p:sp>
        <p:nvSpPr>
          <p:cNvPr id="44035" name="Rectangle 4"/>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7079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 y="1866900"/>
            <a:ext cx="7785100" cy="877888"/>
          </a:xfrm>
          <a:prstGeom prst="rect">
            <a:avLst/>
          </a:prstGeom>
          <a:noFill/>
          <a:ln w="9525">
            <a:noFill/>
            <a:miter lim="800000"/>
            <a:headEnd/>
            <a:tailEnd/>
          </a:ln>
        </p:spPr>
      </p:pic>
      <p:pic>
        <p:nvPicPr>
          <p:cNvPr id="1270793"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675313" y="2466975"/>
            <a:ext cx="2882900" cy="2971800"/>
          </a:xfrm>
          <a:prstGeom prst="rect">
            <a:avLst/>
          </a:prstGeom>
          <a:noFill/>
          <a:ln w="9525">
            <a:noFill/>
            <a:miter lim="800000"/>
            <a:headEnd/>
            <a:tailEnd/>
          </a:ln>
        </p:spPr>
      </p:pic>
      <p:pic>
        <p:nvPicPr>
          <p:cNvPr id="1270794"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7388" y="5478463"/>
            <a:ext cx="7770812" cy="1354137"/>
          </a:xfrm>
          <a:prstGeom prst="rect">
            <a:avLst/>
          </a:prstGeom>
          <a:noFill/>
          <a:ln w="9525">
            <a:noFill/>
            <a:miter lim="800000"/>
            <a:headEnd/>
            <a:tailEnd/>
          </a:ln>
        </p:spPr>
      </p:pic>
      <p:sp>
        <p:nvSpPr>
          <p:cNvPr id="44042"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70792"/>
                                        </p:tgtEl>
                                        <p:attrNameLst>
                                          <p:attrName>style.visibility</p:attrName>
                                        </p:attrNameLst>
                                      </p:cBhvr>
                                      <p:to>
                                        <p:strVal val="visible"/>
                                      </p:to>
                                    </p:set>
                                    <p:anim calcmode="lin" valueType="num">
                                      <p:cBhvr additive="base">
                                        <p:cTn id="7" dur="500" fill="hold"/>
                                        <p:tgtEl>
                                          <p:spTgt spid="1270792"/>
                                        </p:tgtEl>
                                        <p:attrNameLst>
                                          <p:attrName>ppt_x</p:attrName>
                                        </p:attrNameLst>
                                      </p:cBhvr>
                                      <p:tavLst>
                                        <p:tav tm="0">
                                          <p:val>
                                            <p:strVal val="#ppt_x"/>
                                          </p:val>
                                        </p:tav>
                                        <p:tav tm="100000">
                                          <p:val>
                                            <p:strVal val="#ppt_x"/>
                                          </p:val>
                                        </p:tav>
                                      </p:tavLst>
                                    </p:anim>
                                    <p:anim calcmode="lin" valueType="num">
                                      <p:cBhvr additive="base">
                                        <p:cTn id="8" dur="500" fill="hold"/>
                                        <p:tgtEl>
                                          <p:spTgt spid="12707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70793"/>
                                        </p:tgtEl>
                                        <p:attrNameLst>
                                          <p:attrName>style.visibility</p:attrName>
                                        </p:attrNameLst>
                                      </p:cBhvr>
                                      <p:to>
                                        <p:strVal val="visible"/>
                                      </p:to>
                                    </p:set>
                                    <p:anim calcmode="lin" valueType="num">
                                      <p:cBhvr>
                                        <p:cTn id="11" dur="500" fill="hold"/>
                                        <p:tgtEl>
                                          <p:spTgt spid="1270793"/>
                                        </p:tgtEl>
                                        <p:attrNameLst>
                                          <p:attrName>ppt_w</p:attrName>
                                        </p:attrNameLst>
                                      </p:cBhvr>
                                      <p:tavLst>
                                        <p:tav tm="0">
                                          <p:val>
                                            <p:fltVal val="0"/>
                                          </p:val>
                                        </p:tav>
                                        <p:tav tm="100000">
                                          <p:val>
                                            <p:strVal val="#ppt_w"/>
                                          </p:val>
                                        </p:tav>
                                      </p:tavLst>
                                    </p:anim>
                                    <p:anim calcmode="lin" valueType="num">
                                      <p:cBhvr>
                                        <p:cTn id="12" dur="500" fill="hold"/>
                                        <p:tgtEl>
                                          <p:spTgt spid="1270793"/>
                                        </p:tgtEl>
                                        <p:attrNameLst>
                                          <p:attrName>ppt_h</p:attrName>
                                        </p:attrNameLst>
                                      </p:cBhvr>
                                      <p:tavLst>
                                        <p:tav tm="0">
                                          <p:val>
                                            <p:fltVal val="0"/>
                                          </p:val>
                                        </p:tav>
                                        <p:tav tm="100000">
                                          <p:val>
                                            <p:strVal val="#ppt_h"/>
                                          </p:val>
                                        </p:tav>
                                      </p:tavLst>
                                    </p:anim>
                                    <p:animEffect transition="in" filter="fade">
                                      <p:cBhvr>
                                        <p:cTn id="13" dur="500"/>
                                        <p:tgtEl>
                                          <p:spTgt spid="1270793"/>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270794"/>
                                        </p:tgtEl>
                                        <p:attrNameLst>
                                          <p:attrName>style.visibility</p:attrName>
                                        </p:attrNameLst>
                                      </p:cBhvr>
                                      <p:to>
                                        <p:strVal val="visible"/>
                                      </p:to>
                                    </p:set>
                                    <p:anim calcmode="lin" valueType="num">
                                      <p:cBhvr additive="base">
                                        <p:cTn id="18" dur="500" fill="hold"/>
                                        <p:tgtEl>
                                          <p:spTgt spid="1270794"/>
                                        </p:tgtEl>
                                        <p:attrNameLst>
                                          <p:attrName>ppt_x</p:attrName>
                                        </p:attrNameLst>
                                      </p:cBhvr>
                                      <p:tavLst>
                                        <p:tav tm="0">
                                          <p:val>
                                            <p:strVal val="#ppt_x"/>
                                          </p:val>
                                        </p:tav>
                                        <p:tav tm="100000">
                                          <p:val>
                                            <p:strVal val="#ppt_x"/>
                                          </p:val>
                                        </p:tav>
                                      </p:tavLst>
                                    </p:anim>
                                    <p:anim calcmode="lin" valueType="num">
                                      <p:cBhvr additive="base">
                                        <p:cTn id="19" dur="500" fill="hold"/>
                                        <p:tgtEl>
                                          <p:spTgt spid="12707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r>
              <a:rPr lang="en-US" altLang="en-US"/>
              <a:t> </a:t>
            </a:r>
            <a:r>
              <a:rPr lang="en-US" altLang="en-US" sz="2000">
                <a:solidFill>
                  <a:srgbClr val="000000"/>
                </a:solidFill>
                <a:latin typeface="Courier New" pitchFamily="49" charset="0"/>
                <a:cs typeface="Times New Roman" pitchFamily="18" charset="0"/>
              </a:rPr>
              <a:t>	</a:t>
            </a:r>
          </a:p>
          <a:p>
            <a:pPr>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There are ways other than Polaroid film                                     to obtain polarized light.</a:t>
            </a:r>
          </a:p>
          <a:p>
            <a:pPr>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Some EM radiation is polarized when                                     it is produced. For example, EM waves                             used for television are often polarized                          either horizontally or vertically,                                depending on the arrangement of the aerials.</a:t>
            </a:r>
          </a:p>
          <a:p>
            <a:pPr>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Circularly polarized light can be                            constructed from two polarized rays.</a:t>
            </a:r>
          </a:p>
          <a:p>
            <a:pPr>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Reflection of unpolarized light from a boundary between two mediums can polarize light.</a:t>
            </a:r>
          </a:p>
          <a:p>
            <a:pPr>
              <a:spcBef>
                <a:spcPts val="400"/>
              </a:spcBef>
            </a:pPr>
            <a:r>
              <a:rPr lang="en-US" altLang="en-US">
                <a:solidFill>
                  <a:srgbClr val="000000"/>
                </a:solidFill>
                <a:sym typeface="Symbol" pitchFamily="18" charset="2"/>
              </a:rPr>
              <a:t></a:t>
            </a:r>
            <a:r>
              <a:rPr lang="en-US" altLang="en-US">
                <a:solidFill>
                  <a:srgbClr val="000000"/>
                </a:solidFill>
              </a:rPr>
              <a:t>Transmission of polarized light through certain liquids can change the polarization angle.</a:t>
            </a:r>
          </a:p>
        </p:txBody>
      </p:sp>
      <p:sp>
        <p:nvSpPr>
          <p:cNvPr id="4505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44164" name="Picture 4" descr="Broadband%20directional%20antenna%20of%20three%20elements"/>
          <p:cNvPicPr>
            <a:picLocks noChangeAspect="1" noChangeArrowheads="1"/>
          </p:cNvPicPr>
          <p:nvPr/>
        </p:nvPicPr>
        <p:blipFill>
          <a:blip r:embed="rId5" cstate="print"/>
          <a:srcRect/>
          <a:stretch>
            <a:fillRect/>
          </a:stretch>
        </p:blipFill>
        <p:spPr bwMode="auto">
          <a:xfrm>
            <a:off x="6391275" y="1112838"/>
            <a:ext cx="2374900" cy="1781175"/>
          </a:xfrm>
          <a:prstGeom prst="rect">
            <a:avLst/>
          </a:prstGeom>
          <a:ln>
            <a:noFill/>
          </a:ln>
          <a:effectLst>
            <a:outerShdw blurRad="292100" dist="139700" dir="2700000" algn="tl" rotWithShape="0">
              <a:srgbClr val="333333">
                <a:alpha val="65000"/>
              </a:srgbClr>
            </a:outerShdw>
          </a:effectLst>
        </p:spPr>
      </p:pic>
      <p:pic>
        <p:nvPicPr>
          <p:cNvPr id="1244165" name="Picture 5" descr="3around_uhf-250x250"/>
          <p:cNvPicPr>
            <a:picLocks noChangeAspect="1" noChangeArrowheads="1"/>
          </p:cNvPicPr>
          <p:nvPr/>
        </p:nvPicPr>
        <p:blipFill rotWithShape="1">
          <a:blip r:embed="rId6" cstate="print"/>
          <a:srcRect r="631" b="3664"/>
          <a:stretch/>
        </p:blipFill>
        <p:spPr bwMode="auto">
          <a:xfrm>
            <a:off x="7015163" y="3003550"/>
            <a:ext cx="1751012" cy="22939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4162">
                                            <p:txEl>
                                              <p:pRg st="0" end="0"/>
                                            </p:txEl>
                                          </p:spTgt>
                                        </p:tgtEl>
                                        <p:attrNameLst>
                                          <p:attrName>style.visibility</p:attrName>
                                        </p:attrNameLst>
                                      </p:cBhvr>
                                      <p:to>
                                        <p:strVal val="visible"/>
                                      </p:to>
                                    </p:set>
                                    <p:anim calcmode="lin" valueType="num">
                                      <p:cBhvr additive="base">
                                        <p:cTn id="7" dur="500" fill="hold"/>
                                        <p:tgtEl>
                                          <p:spTgt spid="12441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41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4162">
                                            <p:txEl>
                                              <p:pRg st="1" end="1"/>
                                            </p:txEl>
                                          </p:spTgt>
                                        </p:tgtEl>
                                        <p:attrNameLst>
                                          <p:attrName>style.visibility</p:attrName>
                                        </p:attrNameLst>
                                      </p:cBhvr>
                                      <p:to>
                                        <p:strVal val="visible"/>
                                      </p:to>
                                    </p:set>
                                    <p:anim calcmode="lin" valueType="num">
                                      <p:cBhvr additive="base">
                                        <p:cTn id="13" dur="500" fill="hold"/>
                                        <p:tgtEl>
                                          <p:spTgt spid="12441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4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44162">
                                            <p:txEl>
                                              <p:pRg st="2" end="2"/>
                                            </p:txEl>
                                          </p:spTgt>
                                        </p:tgtEl>
                                        <p:attrNameLst>
                                          <p:attrName>style.visibility</p:attrName>
                                        </p:attrNameLst>
                                      </p:cBhvr>
                                      <p:to>
                                        <p:strVal val="visible"/>
                                      </p:to>
                                    </p:set>
                                    <p:anim calcmode="lin" valueType="num">
                                      <p:cBhvr additive="base">
                                        <p:cTn id="19" dur="500" fill="hold"/>
                                        <p:tgtEl>
                                          <p:spTgt spid="12441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41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1244165"/>
                                        </p:tgtEl>
                                        <p:attrNameLst>
                                          <p:attrName>style.visibility</p:attrName>
                                        </p:attrNameLst>
                                      </p:cBhvr>
                                      <p:to>
                                        <p:strVal val="visible"/>
                                      </p:to>
                                    </p:set>
                                    <p:anim calcmode="lin" valueType="num">
                                      <p:cBhvr>
                                        <p:cTn id="25" dur="500" fill="hold"/>
                                        <p:tgtEl>
                                          <p:spTgt spid="1244165"/>
                                        </p:tgtEl>
                                        <p:attrNameLst>
                                          <p:attrName>ppt_w</p:attrName>
                                        </p:attrNameLst>
                                      </p:cBhvr>
                                      <p:tavLst>
                                        <p:tav tm="0">
                                          <p:val>
                                            <p:fltVal val="0"/>
                                          </p:val>
                                        </p:tav>
                                        <p:tav tm="100000">
                                          <p:val>
                                            <p:strVal val="#ppt_w"/>
                                          </p:val>
                                        </p:tav>
                                      </p:tavLst>
                                    </p:anim>
                                    <p:anim calcmode="lin" valueType="num">
                                      <p:cBhvr>
                                        <p:cTn id="26" dur="500" fill="hold"/>
                                        <p:tgtEl>
                                          <p:spTgt spid="1244165"/>
                                        </p:tgtEl>
                                        <p:attrNameLst>
                                          <p:attrName>ppt_h</p:attrName>
                                        </p:attrNameLst>
                                      </p:cBhvr>
                                      <p:tavLst>
                                        <p:tav tm="0">
                                          <p:val>
                                            <p:fltVal val="0"/>
                                          </p:val>
                                        </p:tav>
                                        <p:tav tm="100000">
                                          <p:val>
                                            <p:strVal val="#ppt_h"/>
                                          </p:val>
                                        </p:tav>
                                      </p:tavLst>
                                    </p:anim>
                                    <p:animEffect transition="in" filter="fade">
                                      <p:cBhvr>
                                        <p:cTn id="27" dur="500"/>
                                        <p:tgtEl>
                                          <p:spTgt spid="1244165"/>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1244164"/>
                                        </p:tgtEl>
                                        <p:attrNameLst>
                                          <p:attrName>style.visibility</p:attrName>
                                        </p:attrNameLst>
                                      </p:cBhvr>
                                      <p:to>
                                        <p:strVal val="visible"/>
                                      </p:to>
                                    </p:set>
                                    <p:anim calcmode="lin" valueType="num">
                                      <p:cBhvr>
                                        <p:cTn id="32" dur="500" fill="hold"/>
                                        <p:tgtEl>
                                          <p:spTgt spid="1244164"/>
                                        </p:tgtEl>
                                        <p:attrNameLst>
                                          <p:attrName>ppt_w</p:attrName>
                                        </p:attrNameLst>
                                      </p:cBhvr>
                                      <p:tavLst>
                                        <p:tav tm="0">
                                          <p:val>
                                            <p:fltVal val="0"/>
                                          </p:val>
                                        </p:tav>
                                        <p:tav tm="100000">
                                          <p:val>
                                            <p:strVal val="#ppt_w"/>
                                          </p:val>
                                        </p:tav>
                                      </p:tavLst>
                                    </p:anim>
                                    <p:anim calcmode="lin" valueType="num">
                                      <p:cBhvr>
                                        <p:cTn id="33" dur="500" fill="hold"/>
                                        <p:tgtEl>
                                          <p:spTgt spid="1244164"/>
                                        </p:tgtEl>
                                        <p:attrNameLst>
                                          <p:attrName>ppt_h</p:attrName>
                                        </p:attrNameLst>
                                      </p:cBhvr>
                                      <p:tavLst>
                                        <p:tav tm="0">
                                          <p:val>
                                            <p:fltVal val="0"/>
                                          </p:val>
                                        </p:tav>
                                        <p:tav tm="100000">
                                          <p:val>
                                            <p:strVal val="#ppt_h"/>
                                          </p:val>
                                        </p:tav>
                                      </p:tavLst>
                                    </p:anim>
                                    <p:animEffect transition="in" filter="fade">
                                      <p:cBhvr>
                                        <p:cTn id="34" dur="500"/>
                                        <p:tgtEl>
                                          <p:spTgt spid="1244164"/>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244162">
                                            <p:txEl>
                                              <p:pRg st="3" end="3"/>
                                            </p:txEl>
                                          </p:spTgt>
                                        </p:tgtEl>
                                        <p:attrNameLst>
                                          <p:attrName>style.visibility</p:attrName>
                                        </p:attrNameLst>
                                      </p:cBhvr>
                                      <p:to>
                                        <p:strVal val="visible"/>
                                      </p:to>
                                    </p:set>
                                    <p:anim calcmode="lin" valueType="num">
                                      <p:cBhvr additive="base">
                                        <p:cTn id="39" dur="500" fill="hold"/>
                                        <p:tgtEl>
                                          <p:spTgt spid="124416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441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244162">
                                            <p:txEl>
                                              <p:pRg st="4" end="4"/>
                                            </p:txEl>
                                          </p:spTgt>
                                        </p:tgtEl>
                                        <p:attrNameLst>
                                          <p:attrName>style.visibility</p:attrName>
                                        </p:attrNameLst>
                                      </p:cBhvr>
                                      <p:to>
                                        <p:strVal val="visible"/>
                                      </p:to>
                                    </p:set>
                                    <p:anim calcmode="lin" valueType="num">
                                      <p:cBhvr additive="base">
                                        <p:cTn id="45" dur="500" fill="hold"/>
                                        <p:tgtEl>
                                          <p:spTgt spid="1244162">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441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244162">
                                            <p:txEl>
                                              <p:pRg st="5" end="5"/>
                                            </p:txEl>
                                          </p:spTgt>
                                        </p:tgtEl>
                                        <p:attrNameLst>
                                          <p:attrName>style.visibility</p:attrName>
                                        </p:attrNameLst>
                                      </p:cBhvr>
                                      <p:to>
                                        <p:strVal val="visible"/>
                                      </p:to>
                                    </p:set>
                                    <p:anim calcmode="lin" valueType="num">
                                      <p:cBhvr additive="base">
                                        <p:cTn id="51" dur="500" fill="hold"/>
                                        <p:tgtEl>
                                          <p:spTgt spid="1244162">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441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ChangeArrowheads="1"/>
          </p:cNvSpPr>
          <p:nvPr/>
        </p:nvSpPr>
        <p:spPr bwMode="auto">
          <a:xfrm>
            <a:off x="674688" y="1871663"/>
            <a:ext cx="7764462" cy="4986337"/>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Besides a Polaroid filter, there                      are other ways to polarize light. One way is                       by reflecting light from a surface between                         two media where you get reflection and refraction.</a:t>
            </a:r>
          </a:p>
        </p:txBody>
      </p:sp>
      <p:sp>
        <p:nvSpPr>
          <p:cNvPr id="1216528" name="Freeform 16"/>
          <p:cNvSpPr>
            <a:spLocks/>
          </p:cNvSpPr>
          <p:nvPr/>
        </p:nvSpPr>
        <p:spPr bwMode="auto">
          <a:xfrm>
            <a:off x="1674813" y="5813425"/>
            <a:ext cx="2730500" cy="336550"/>
          </a:xfrm>
          <a:custGeom>
            <a:avLst/>
            <a:gdLst>
              <a:gd name="T0" fmla="*/ 2147483647 w 1720"/>
              <a:gd name="T1" fmla="*/ 0 h 212"/>
              <a:gd name="T2" fmla="*/ 0 w 1720"/>
              <a:gd name="T3" fmla="*/ 2147483647 h 212"/>
              <a:gd name="T4" fmla="*/ 2147483647 w 1720"/>
              <a:gd name="T5" fmla="*/ 2147483647 h 212"/>
              <a:gd name="T6" fmla="*/ 2147483647 w 1720"/>
              <a:gd name="T7" fmla="*/ 0 h 212"/>
              <a:gd name="T8" fmla="*/ 2147483647 w 1720"/>
              <a:gd name="T9" fmla="*/ 0 h 212"/>
              <a:gd name="T10" fmla="*/ 0 60000 65536"/>
              <a:gd name="T11" fmla="*/ 0 60000 65536"/>
              <a:gd name="T12" fmla="*/ 0 60000 65536"/>
              <a:gd name="T13" fmla="*/ 0 60000 65536"/>
              <a:gd name="T14" fmla="*/ 0 60000 65536"/>
              <a:gd name="T15" fmla="*/ 0 w 1720"/>
              <a:gd name="T16" fmla="*/ 0 h 212"/>
              <a:gd name="T17" fmla="*/ 1720 w 1720"/>
              <a:gd name="T18" fmla="*/ 212 h 212"/>
            </a:gdLst>
            <a:ahLst/>
            <a:cxnLst>
              <a:cxn ang="T10">
                <a:pos x="T0" y="T1"/>
              </a:cxn>
              <a:cxn ang="T11">
                <a:pos x="T2" y="T3"/>
              </a:cxn>
              <a:cxn ang="T12">
                <a:pos x="T4" y="T5"/>
              </a:cxn>
              <a:cxn ang="T13">
                <a:pos x="T6" y="T7"/>
              </a:cxn>
              <a:cxn ang="T14">
                <a:pos x="T8" y="T9"/>
              </a:cxn>
            </a:cxnLst>
            <a:rect l="T15" t="T16" r="T17" b="T18"/>
            <a:pathLst>
              <a:path w="1720" h="212">
                <a:moveTo>
                  <a:pt x="349" y="0"/>
                </a:moveTo>
                <a:lnTo>
                  <a:pt x="0" y="212"/>
                </a:lnTo>
                <a:lnTo>
                  <a:pt x="1372" y="212"/>
                </a:lnTo>
                <a:lnTo>
                  <a:pt x="1720" y="0"/>
                </a:lnTo>
                <a:lnTo>
                  <a:pt x="349" y="0"/>
                </a:lnTo>
                <a:close/>
              </a:path>
            </a:pathLst>
          </a:custGeom>
          <a:solidFill>
            <a:srgbClr val="BBE0E3">
              <a:alpha val="49019"/>
            </a:srgbClr>
          </a:solidFill>
          <a:ln w="9525">
            <a:solidFill>
              <a:schemeClr val="tx1"/>
            </a:solidFill>
            <a:round/>
            <a:headEnd/>
            <a:tailEnd/>
          </a:ln>
        </p:spPr>
        <p:txBody>
          <a:bodyPr/>
          <a:lstStyle/>
          <a:p>
            <a:endParaRPr lang="en-US"/>
          </a:p>
        </p:txBody>
      </p:sp>
      <p:sp>
        <p:nvSpPr>
          <p:cNvPr id="49156"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16522" name="Rectangle 10"/>
          <p:cNvSpPr>
            <a:spLocks noChangeArrowheads="1"/>
          </p:cNvSpPr>
          <p:nvPr/>
        </p:nvSpPr>
        <p:spPr bwMode="auto">
          <a:xfrm>
            <a:off x="2249488" y="4703763"/>
            <a:ext cx="2178050" cy="1119187"/>
          </a:xfrm>
          <a:prstGeom prst="rect">
            <a:avLst/>
          </a:prstGeom>
          <a:solidFill>
            <a:srgbClr val="BBE0E3">
              <a:alpha val="49019"/>
            </a:srgbClr>
          </a:solidFill>
          <a:ln w="9525">
            <a:solidFill>
              <a:schemeClr val="tx1"/>
            </a:solidFill>
            <a:miter lim="800000"/>
            <a:headEnd/>
            <a:tailEnd/>
          </a:ln>
        </p:spPr>
        <p:txBody>
          <a:bodyPr wrap="none" anchor="ctr"/>
          <a:lstStyle/>
          <a:p>
            <a:endParaRPr lang="en-US" altLang="en-US" sz="2000">
              <a:latin typeface="Courier New" pitchFamily="49" charset="0"/>
            </a:endParaRPr>
          </a:p>
        </p:txBody>
      </p:sp>
      <p:sp>
        <p:nvSpPr>
          <p:cNvPr id="1216527" name="Freeform 15"/>
          <p:cNvSpPr>
            <a:spLocks/>
          </p:cNvSpPr>
          <p:nvPr/>
        </p:nvSpPr>
        <p:spPr bwMode="auto">
          <a:xfrm>
            <a:off x="1687513" y="4695825"/>
            <a:ext cx="552450" cy="1455738"/>
          </a:xfrm>
          <a:custGeom>
            <a:avLst/>
            <a:gdLst>
              <a:gd name="T0" fmla="*/ 2147483647 w 348"/>
              <a:gd name="T1" fmla="*/ 2147483647 h 917"/>
              <a:gd name="T2" fmla="*/ 2147483647 w 348"/>
              <a:gd name="T3" fmla="*/ 0 h 917"/>
              <a:gd name="T4" fmla="*/ 0 w 348"/>
              <a:gd name="T5" fmla="*/ 2147483647 h 917"/>
              <a:gd name="T6" fmla="*/ 0 w 348"/>
              <a:gd name="T7" fmla="*/ 2147483647 h 917"/>
              <a:gd name="T8" fmla="*/ 2147483647 w 348"/>
              <a:gd name="T9" fmla="*/ 2147483647 h 917"/>
              <a:gd name="T10" fmla="*/ 0 60000 65536"/>
              <a:gd name="T11" fmla="*/ 0 60000 65536"/>
              <a:gd name="T12" fmla="*/ 0 60000 65536"/>
              <a:gd name="T13" fmla="*/ 0 60000 65536"/>
              <a:gd name="T14" fmla="*/ 0 60000 65536"/>
              <a:gd name="T15" fmla="*/ 0 w 348"/>
              <a:gd name="T16" fmla="*/ 0 h 917"/>
              <a:gd name="T17" fmla="*/ 348 w 348"/>
              <a:gd name="T18" fmla="*/ 917 h 917"/>
            </a:gdLst>
            <a:ahLst/>
            <a:cxnLst>
              <a:cxn ang="T10">
                <a:pos x="T0" y="T1"/>
              </a:cxn>
              <a:cxn ang="T11">
                <a:pos x="T2" y="T3"/>
              </a:cxn>
              <a:cxn ang="T12">
                <a:pos x="T4" y="T5"/>
              </a:cxn>
              <a:cxn ang="T13">
                <a:pos x="T6" y="T7"/>
              </a:cxn>
              <a:cxn ang="T14">
                <a:pos x="T8" y="T9"/>
              </a:cxn>
            </a:cxnLst>
            <a:rect l="T15" t="T16" r="T17" b="T18"/>
            <a:pathLst>
              <a:path w="348" h="917">
                <a:moveTo>
                  <a:pt x="348" y="705"/>
                </a:moveTo>
                <a:lnTo>
                  <a:pt x="348" y="0"/>
                </a:lnTo>
                <a:lnTo>
                  <a:pt x="0" y="212"/>
                </a:lnTo>
                <a:lnTo>
                  <a:pt x="0" y="917"/>
                </a:lnTo>
                <a:lnTo>
                  <a:pt x="348" y="705"/>
                </a:lnTo>
                <a:close/>
              </a:path>
            </a:pathLst>
          </a:custGeom>
          <a:solidFill>
            <a:srgbClr val="BBE0E3">
              <a:alpha val="49019"/>
            </a:srgbClr>
          </a:solidFill>
          <a:ln w="9525">
            <a:solidFill>
              <a:schemeClr val="tx1"/>
            </a:solidFill>
            <a:round/>
            <a:headEnd/>
            <a:tailEnd/>
          </a:ln>
        </p:spPr>
        <p:txBody>
          <a:bodyPr/>
          <a:lstStyle/>
          <a:p>
            <a:endParaRPr lang="en-US"/>
          </a:p>
        </p:txBody>
      </p:sp>
      <p:grpSp>
        <p:nvGrpSpPr>
          <p:cNvPr id="2" name="Group 52"/>
          <p:cNvGrpSpPr>
            <a:grpSpLocks/>
          </p:cNvGrpSpPr>
          <p:nvPr/>
        </p:nvGrpSpPr>
        <p:grpSpPr bwMode="auto">
          <a:xfrm>
            <a:off x="2911475" y="4800600"/>
            <a:ext cx="927100" cy="746125"/>
            <a:chOff x="1834" y="3024"/>
            <a:chExt cx="584" cy="470"/>
          </a:xfrm>
        </p:grpSpPr>
        <p:sp>
          <p:nvSpPr>
            <p:cNvPr id="49201" name="Line 43"/>
            <p:cNvSpPr>
              <a:spLocks noChangeShapeType="1"/>
            </p:cNvSpPr>
            <p:nvPr/>
          </p:nvSpPr>
          <p:spPr bwMode="auto">
            <a:xfrm>
              <a:off x="1834" y="3024"/>
              <a:ext cx="584" cy="470"/>
            </a:xfrm>
            <a:prstGeom prst="line">
              <a:avLst/>
            </a:prstGeom>
            <a:noFill/>
            <a:ln w="9525">
              <a:solidFill>
                <a:schemeClr val="accent2"/>
              </a:solidFill>
              <a:round/>
              <a:headEnd/>
              <a:tailEnd type="triangle" w="med" len="med"/>
            </a:ln>
          </p:spPr>
          <p:txBody>
            <a:bodyPr/>
            <a:lstStyle/>
            <a:p>
              <a:endParaRPr lang="en-US"/>
            </a:p>
          </p:txBody>
        </p:sp>
        <p:sp>
          <p:nvSpPr>
            <p:cNvPr id="49202" name="Line 44"/>
            <p:cNvSpPr>
              <a:spLocks noChangeShapeType="1"/>
            </p:cNvSpPr>
            <p:nvPr/>
          </p:nvSpPr>
          <p:spPr bwMode="auto">
            <a:xfrm flipV="1">
              <a:off x="1902" y="3093"/>
              <a:ext cx="129" cy="60"/>
            </a:xfrm>
            <a:prstGeom prst="line">
              <a:avLst/>
            </a:prstGeom>
            <a:noFill/>
            <a:ln w="9525">
              <a:solidFill>
                <a:schemeClr val="accent2"/>
              </a:solidFill>
              <a:round/>
              <a:headEnd type="arrow" w="med" len="med"/>
              <a:tailEnd type="arrow" w="med" len="med"/>
            </a:ln>
          </p:spPr>
          <p:txBody>
            <a:bodyPr/>
            <a:lstStyle/>
            <a:p>
              <a:endParaRPr lang="en-US"/>
            </a:p>
          </p:txBody>
        </p:sp>
        <p:sp>
          <p:nvSpPr>
            <p:cNvPr id="49203" name="Line 45"/>
            <p:cNvSpPr>
              <a:spLocks noChangeShapeType="1"/>
            </p:cNvSpPr>
            <p:nvPr/>
          </p:nvSpPr>
          <p:spPr bwMode="auto">
            <a:xfrm>
              <a:off x="1963" y="3061"/>
              <a:ext cx="0" cy="144"/>
            </a:xfrm>
            <a:prstGeom prst="line">
              <a:avLst/>
            </a:prstGeom>
            <a:noFill/>
            <a:ln w="9525">
              <a:solidFill>
                <a:schemeClr val="accent2"/>
              </a:solidFill>
              <a:round/>
              <a:headEnd type="arrow" w="med" len="med"/>
              <a:tailEnd type="arrow" w="med" len="med"/>
            </a:ln>
          </p:spPr>
          <p:txBody>
            <a:bodyPr/>
            <a:lstStyle/>
            <a:p>
              <a:endParaRPr lang="en-US"/>
            </a:p>
          </p:txBody>
        </p:sp>
        <p:sp>
          <p:nvSpPr>
            <p:cNvPr id="49204" name="Line 46"/>
            <p:cNvSpPr>
              <a:spLocks noChangeShapeType="1"/>
            </p:cNvSpPr>
            <p:nvPr/>
          </p:nvSpPr>
          <p:spPr bwMode="auto">
            <a:xfrm flipV="1">
              <a:off x="2017" y="3192"/>
              <a:ext cx="129" cy="60"/>
            </a:xfrm>
            <a:prstGeom prst="line">
              <a:avLst/>
            </a:prstGeom>
            <a:noFill/>
            <a:ln w="9525">
              <a:solidFill>
                <a:schemeClr val="accent2"/>
              </a:solidFill>
              <a:round/>
              <a:headEnd type="arrow" w="med" len="med"/>
              <a:tailEnd type="arrow" w="med" len="med"/>
            </a:ln>
          </p:spPr>
          <p:txBody>
            <a:bodyPr/>
            <a:lstStyle/>
            <a:p>
              <a:endParaRPr lang="en-US"/>
            </a:p>
          </p:txBody>
        </p:sp>
        <p:sp>
          <p:nvSpPr>
            <p:cNvPr id="49205" name="Line 47"/>
            <p:cNvSpPr>
              <a:spLocks noChangeShapeType="1"/>
            </p:cNvSpPr>
            <p:nvPr/>
          </p:nvSpPr>
          <p:spPr bwMode="auto">
            <a:xfrm>
              <a:off x="2078" y="3160"/>
              <a:ext cx="0" cy="144"/>
            </a:xfrm>
            <a:prstGeom prst="line">
              <a:avLst/>
            </a:prstGeom>
            <a:noFill/>
            <a:ln w="9525">
              <a:solidFill>
                <a:schemeClr val="accent2"/>
              </a:solidFill>
              <a:round/>
              <a:headEnd type="arrow" w="med" len="med"/>
              <a:tailEnd type="arrow" w="med" len="med"/>
            </a:ln>
          </p:spPr>
          <p:txBody>
            <a:bodyPr/>
            <a:lstStyle/>
            <a:p>
              <a:endParaRPr lang="en-US"/>
            </a:p>
          </p:txBody>
        </p:sp>
        <p:sp>
          <p:nvSpPr>
            <p:cNvPr id="49206" name="Line 48"/>
            <p:cNvSpPr>
              <a:spLocks noChangeShapeType="1"/>
            </p:cNvSpPr>
            <p:nvPr/>
          </p:nvSpPr>
          <p:spPr bwMode="auto">
            <a:xfrm flipV="1">
              <a:off x="2132" y="3283"/>
              <a:ext cx="129" cy="60"/>
            </a:xfrm>
            <a:prstGeom prst="line">
              <a:avLst/>
            </a:prstGeom>
            <a:noFill/>
            <a:ln w="9525">
              <a:solidFill>
                <a:schemeClr val="accent2"/>
              </a:solidFill>
              <a:round/>
              <a:headEnd type="arrow" w="med" len="med"/>
              <a:tailEnd type="arrow" w="med" len="med"/>
            </a:ln>
          </p:spPr>
          <p:txBody>
            <a:bodyPr/>
            <a:lstStyle/>
            <a:p>
              <a:endParaRPr lang="en-US"/>
            </a:p>
          </p:txBody>
        </p:sp>
        <p:sp>
          <p:nvSpPr>
            <p:cNvPr id="49207" name="Line 49"/>
            <p:cNvSpPr>
              <a:spLocks noChangeShapeType="1"/>
            </p:cNvSpPr>
            <p:nvPr/>
          </p:nvSpPr>
          <p:spPr bwMode="auto">
            <a:xfrm>
              <a:off x="2193" y="3251"/>
              <a:ext cx="0" cy="144"/>
            </a:xfrm>
            <a:prstGeom prst="line">
              <a:avLst/>
            </a:prstGeom>
            <a:noFill/>
            <a:ln w="9525">
              <a:solidFill>
                <a:schemeClr val="accent2"/>
              </a:solidFill>
              <a:round/>
              <a:headEnd type="arrow" w="med" len="med"/>
              <a:tailEnd type="arrow" w="med" len="med"/>
            </a:ln>
          </p:spPr>
          <p:txBody>
            <a:bodyPr/>
            <a:lstStyle/>
            <a:p>
              <a:endParaRPr lang="en-US"/>
            </a:p>
          </p:txBody>
        </p:sp>
        <p:sp>
          <p:nvSpPr>
            <p:cNvPr id="49208" name="Line 50"/>
            <p:cNvSpPr>
              <a:spLocks noChangeShapeType="1"/>
            </p:cNvSpPr>
            <p:nvPr/>
          </p:nvSpPr>
          <p:spPr bwMode="auto">
            <a:xfrm flipV="1">
              <a:off x="2247" y="3374"/>
              <a:ext cx="129" cy="60"/>
            </a:xfrm>
            <a:prstGeom prst="line">
              <a:avLst/>
            </a:prstGeom>
            <a:noFill/>
            <a:ln w="9525">
              <a:solidFill>
                <a:schemeClr val="accent2"/>
              </a:solidFill>
              <a:round/>
              <a:headEnd type="arrow" w="med" len="med"/>
              <a:tailEnd type="arrow" w="med" len="med"/>
            </a:ln>
          </p:spPr>
          <p:txBody>
            <a:bodyPr/>
            <a:lstStyle/>
            <a:p>
              <a:endParaRPr lang="en-US"/>
            </a:p>
          </p:txBody>
        </p:sp>
        <p:sp>
          <p:nvSpPr>
            <p:cNvPr id="49209" name="Line 51"/>
            <p:cNvSpPr>
              <a:spLocks noChangeShapeType="1"/>
            </p:cNvSpPr>
            <p:nvPr/>
          </p:nvSpPr>
          <p:spPr bwMode="auto">
            <a:xfrm>
              <a:off x="2308" y="3342"/>
              <a:ext cx="0" cy="144"/>
            </a:xfrm>
            <a:prstGeom prst="line">
              <a:avLst/>
            </a:prstGeom>
            <a:noFill/>
            <a:ln w="9525">
              <a:solidFill>
                <a:schemeClr val="accent2"/>
              </a:solidFill>
              <a:round/>
              <a:headEnd type="arrow" w="med" len="med"/>
              <a:tailEnd type="arrow" w="med" len="med"/>
            </a:ln>
          </p:spPr>
          <p:txBody>
            <a:bodyPr/>
            <a:lstStyle/>
            <a:p>
              <a:endParaRPr lang="en-US"/>
            </a:p>
          </p:txBody>
        </p:sp>
      </p:grpSp>
      <p:sp>
        <p:nvSpPr>
          <p:cNvPr id="1216526" name="Freeform 14"/>
          <p:cNvSpPr>
            <a:spLocks/>
          </p:cNvSpPr>
          <p:nvPr/>
        </p:nvSpPr>
        <p:spPr bwMode="auto">
          <a:xfrm>
            <a:off x="3871913" y="4692650"/>
            <a:ext cx="552450" cy="1455738"/>
          </a:xfrm>
          <a:custGeom>
            <a:avLst/>
            <a:gdLst>
              <a:gd name="T0" fmla="*/ 2147483647 w 348"/>
              <a:gd name="T1" fmla="*/ 2147483647 h 917"/>
              <a:gd name="T2" fmla="*/ 2147483647 w 348"/>
              <a:gd name="T3" fmla="*/ 0 h 917"/>
              <a:gd name="T4" fmla="*/ 0 w 348"/>
              <a:gd name="T5" fmla="*/ 2147483647 h 917"/>
              <a:gd name="T6" fmla="*/ 0 w 348"/>
              <a:gd name="T7" fmla="*/ 2147483647 h 917"/>
              <a:gd name="T8" fmla="*/ 2147483647 w 348"/>
              <a:gd name="T9" fmla="*/ 2147483647 h 917"/>
              <a:gd name="T10" fmla="*/ 0 60000 65536"/>
              <a:gd name="T11" fmla="*/ 0 60000 65536"/>
              <a:gd name="T12" fmla="*/ 0 60000 65536"/>
              <a:gd name="T13" fmla="*/ 0 60000 65536"/>
              <a:gd name="T14" fmla="*/ 0 60000 65536"/>
              <a:gd name="T15" fmla="*/ 0 w 348"/>
              <a:gd name="T16" fmla="*/ 0 h 917"/>
              <a:gd name="T17" fmla="*/ 348 w 348"/>
              <a:gd name="T18" fmla="*/ 917 h 917"/>
            </a:gdLst>
            <a:ahLst/>
            <a:cxnLst>
              <a:cxn ang="T10">
                <a:pos x="T0" y="T1"/>
              </a:cxn>
              <a:cxn ang="T11">
                <a:pos x="T2" y="T3"/>
              </a:cxn>
              <a:cxn ang="T12">
                <a:pos x="T4" y="T5"/>
              </a:cxn>
              <a:cxn ang="T13">
                <a:pos x="T6" y="T7"/>
              </a:cxn>
              <a:cxn ang="T14">
                <a:pos x="T8" y="T9"/>
              </a:cxn>
            </a:cxnLst>
            <a:rect l="T15" t="T16" r="T17" b="T18"/>
            <a:pathLst>
              <a:path w="348" h="917">
                <a:moveTo>
                  <a:pt x="348" y="705"/>
                </a:moveTo>
                <a:lnTo>
                  <a:pt x="348" y="0"/>
                </a:lnTo>
                <a:lnTo>
                  <a:pt x="0" y="212"/>
                </a:lnTo>
                <a:lnTo>
                  <a:pt x="0" y="917"/>
                </a:lnTo>
                <a:lnTo>
                  <a:pt x="348" y="705"/>
                </a:lnTo>
                <a:close/>
              </a:path>
            </a:pathLst>
          </a:custGeom>
          <a:solidFill>
            <a:srgbClr val="BBE0E3">
              <a:alpha val="67058"/>
            </a:srgbClr>
          </a:solidFill>
          <a:ln w="9525">
            <a:solidFill>
              <a:schemeClr val="tx1"/>
            </a:solidFill>
            <a:round/>
            <a:headEnd/>
            <a:tailEnd/>
          </a:ln>
        </p:spPr>
        <p:txBody>
          <a:bodyPr/>
          <a:lstStyle/>
          <a:p>
            <a:endParaRPr lang="en-US"/>
          </a:p>
        </p:txBody>
      </p:sp>
      <p:sp>
        <p:nvSpPr>
          <p:cNvPr id="1216568" name="Rectangle 56"/>
          <p:cNvSpPr>
            <a:spLocks noChangeArrowheads="1"/>
          </p:cNvSpPr>
          <p:nvPr/>
        </p:nvSpPr>
        <p:spPr bwMode="auto">
          <a:xfrm>
            <a:off x="4713288" y="4576763"/>
            <a:ext cx="3733800" cy="2281237"/>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Polarization occurs </a:t>
            </a:r>
            <a:r>
              <a:rPr lang="en-US" altLang="en-US" i="1">
                <a:sym typeface="Symbol" pitchFamily="18" charset="2"/>
              </a:rPr>
              <a:t>parallel to the surface</a:t>
            </a:r>
            <a:r>
              <a:rPr lang="en-US" altLang="en-US">
                <a:sym typeface="Symbol" pitchFamily="18" charset="2"/>
              </a:rPr>
              <a:t> between the two media and varies with angle of incidence.</a:t>
            </a:r>
            <a:endParaRPr lang="en-US" altLang="en-US" i="1"/>
          </a:p>
        </p:txBody>
      </p:sp>
      <p:sp>
        <p:nvSpPr>
          <p:cNvPr id="1216570" name="Line 58"/>
          <p:cNvSpPr>
            <a:spLocks noChangeShapeType="1"/>
          </p:cNvSpPr>
          <p:nvPr/>
        </p:nvSpPr>
        <p:spPr bwMode="auto">
          <a:xfrm flipV="1">
            <a:off x="2927350" y="4789488"/>
            <a:ext cx="0" cy="1143000"/>
          </a:xfrm>
          <a:prstGeom prst="line">
            <a:avLst/>
          </a:prstGeom>
          <a:noFill/>
          <a:ln w="9525">
            <a:solidFill>
              <a:schemeClr val="tx1"/>
            </a:solidFill>
            <a:prstDash val="dash"/>
            <a:round/>
            <a:headEnd/>
            <a:tailEnd/>
          </a:ln>
        </p:spPr>
        <p:txBody>
          <a:bodyPr/>
          <a:lstStyle/>
          <a:p>
            <a:endParaRPr lang="en-US"/>
          </a:p>
        </p:txBody>
      </p:sp>
      <p:sp>
        <p:nvSpPr>
          <p:cNvPr id="1216525" name="Freeform 13"/>
          <p:cNvSpPr>
            <a:spLocks/>
          </p:cNvSpPr>
          <p:nvPr/>
        </p:nvSpPr>
        <p:spPr bwMode="auto">
          <a:xfrm>
            <a:off x="1684338" y="4692650"/>
            <a:ext cx="2730500" cy="336550"/>
          </a:xfrm>
          <a:custGeom>
            <a:avLst/>
            <a:gdLst>
              <a:gd name="T0" fmla="*/ 2147483647 w 1720"/>
              <a:gd name="T1" fmla="*/ 0 h 212"/>
              <a:gd name="T2" fmla="*/ 0 w 1720"/>
              <a:gd name="T3" fmla="*/ 2147483647 h 212"/>
              <a:gd name="T4" fmla="*/ 2147483647 w 1720"/>
              <a:gd name="T5" fmla="*/ 2147483647 h 212"/>
              <a:gd name="T6" fmla="*/ 2147483647 w 1720"/>
              <a:gd name="T7" fmla="*/ 0 h 212"/>
              <a:gd name="T8" fmla="*/ 2147483647 w 1720"/>
              <a:gd name="T9" fmla="*/ 0 h 212"/>
              <a:gd name="T10" fmla="*/ 0 60000 65536"/>
              <a:gd name="T11" fmla="*/ 0 60000 65536"/>
              <a:gd name="T12" fmla="*/ 0 60000 65536"/>
              <a:gd name="T13" fmla="*/ 0 60000 65536"/>
              <a:gd name="T14" fmla="*/ 0 60000 65536"/>
              <a:gd name="T15" fmla="*/ 0 w 1720"/>
              <a:gd name="T16" fmla="*/ 0 h 212"/>
              <a:gd name="T17" fmla="*/ 1720 w 1720"/>
              <a:gd name="T18" fmla="*/ 212 h 212"/>
            </a:gdLst>
            <a:ahLst/>
            <a:cxnLst>
              <a:cxn ang="T10">
                <a:pos x="T0" y="T1"/>
              </a:cxn>
              <a:cxn ang="T11">
                <a:pos x="T2" y="T3"/>
              </a:cxn>
              <a:cxn ang="T12">
                <a:pos x="T4" y="T5"/>
              </a:cxn>
              <a:cxn ang="T13">
                <a:pos x="T6" y="T7"/>
              </a:cxn>
              <a:cxn ang="T14">
                <a:pos x="T8" y="T9"/>
              </a:cxn>
            </a:cxnLst>
            <a:rect l="T15" t="T16" r="T17" b="T18"/>
            <a:pathLst>
              <a:path w="1720" h="212">
                <a:moveTo>
                  <a:pt x="349" y="0"/>
                </a:moveTo>
                <a:lnTo>
                  <a:pt x="0" y="212"/>
                </a:lnTo>
                <a:lnTo>
                  <a:pt x="1372" y="212"/>
                </a:lnTo>
                <a:lnTo>
                  <a:pt x="1720" y="0"/>
                </a:lnTo>
                <a:lnTo>
                  <a:pt x="349" y="0"/>
                </a:lnTo>
                <a:close/>
              </a:path>
            </a:pathLst>
          </a:custGeom>
          <a:solidFill>
            <a:srgbClr val="BBE0E3">
              <a:alpha val="25098"/>
            </a:srgbClr>
          </a:solidFill>
          <a:ln w="9525">
            <a:solidFill>
              <a:schemeClr val="tx1"/>
            </a:solidFill>
            <a:round/>
            <a:headEnd/>
            <a:tailEnd/>
          </a:ln>
        </p:spPr>
        <p:txBody>
          <a:bodyPr/>
          <a:lstStyle/>
          <a:p>
            <a:endParaRPr lang="en-US"/>
          </a:p>
        </p:txBody>
      </p:sp>
      <p:grpSp>
        <p:nvGrpSpPr>
          <p:cNvPr id="3" name="Group 42"/>
          <p:cNvGrpSpPr>
            <a:grpSpLocks/>
          </p:cNvGrpSpPr>
          <p:nvPr/>
        </p:nvGrpSpPr>
        <p:grpSpPr bwMode="auto">
          <a:xfrm>
            <a:off x="2057400" y="3670300"/>
            <a:ext cx="1052513" cy="1336675"/>
            <a:chOff x="1296" y="2312"/>
            <a:chExt cx="663" cy="842"/>
          </a:xfrm>
        </p:grpSpPr>
        <p:sp>
          <p:nvSpPr>
            <p:cNvPr id="49190" name="Line 17"/>
            <p:cNvSpPr>
              <a:spLocks noChangeShapeType="1"/>
            </p:cNvSpPr>
            <p:nvPr/>
          </p:nvSpPr>
          <p:spPr bwMode="auto">
            <a:xfrm>
              <a:off x="1363" y="2409"/>
              <a:ext cx="485" cy="629"/>
            </a:xfrm>
            <a:prstGeom prst="line">
              <a:avLst/>
            </a:prstGeom>
            <a:noFill/>
            <a:ln w="19050">
              <a:solidFill>
                <a:srgbClr val="006600"/>
              </a:solidFill>
              <a:round/>
              <a:headEnd/>
              <a:tailEnd/>
            </a:ln>
          </p:spPr>
          <p:txBody>
            <a:bodyPr/>
            <a:lstStyle/>
            <a:p>
              <a:endParaRPr lang="en-US"/>
            </a:p>
          </p:txBody>
        </p:sp>
        <p:sp>
          <p:nvSpPr>
            <p:cNvPr id="49191" name="Line 18"/>
            <p:cNvSpPr>
              <a:spLocks noChangeShapeType="1"/>
            </p:cNvSpPr>
            <p:nvPr/>
          </p:nvSpPr>
          <p:spPr bwMode="auto">
            <a:xfrm>
              <a:off x="1501" y="2456"/>
              <a:ext cx="0" cy="257"/>
            </a:xfrm>
            <a:prstGeom prst="line">
              <a:avLst/>
            </a:prstGeom>
            <a:noFill/>
            <a:ln w="19050">
              <a:solidFill>
                <a:srgbClr val="006600"/>
              </a:solidFill>
              <a:round/>
              <a:headEnd type="arrow" w="med" len="med"/>
              <a:tailEnd type="arrow" w="med" len="med"/>
            </a:ln>
          </p:spPr>
          <p:txBody>
            <a:bodyPr/>
            <a:lstStyle/>
            <a:p>
              <a:endParaRPr lang="en-US"/>
            </a:p>
          </p:txBody>
        </p:sp>
        <p:sp>
          <p:nvSpPr>
            <p:cNvPr id="49192" name="Line 19"/>
            <p:cNvSpPr>
              <a:spLocks noChangeShapeType="1"/>
            </p:cNvSpPr>
            <p:nvPr/>
          </p:nvSpPr>
          <p:spPr bwMode="auto">
            <a:xfrm flipH="1">
              <a:off x="1417" y="2522"/>
              <a:ext cx="197" cy="114"/>
            </a:xfrm>
            <a:prstGeom prst="line">
              <a:avLst/>
            </a:prstGeom>
            <a:noFill/>
            <a:ln w="19050">
              <a:solidFill>
                <a:srgbClr val="006600"/>
              </a:solidFill>
              <a:round/>
              <a:headEnd type="arrow" w="med" len="med"/>
              <a:tailEnd type="arrow" w="med" len="med"/>
            </a:ln>
          </p:spPr>
          <p:txBody>
            <a:bodyPr/>
            <a:lstStyle/>
            <a:p>
              <a:endParaRPr lang="en-US"/>
            </a:p>
          </p:txBody>
        </p:sp>
        <p:sp>
          <p:nvSpPr>
            <p:cNvPr id="49193" name="Line 20"/>
            <p:cNvSpPr>
              <a:spLocks noChangeShapeType="1"/>
            </p:cNvSpPr>
            <p:nvPr/>
          </p:nvSpPr>
          <p:spPr bwMode="auto">
            <a:xfrm>
              <a:off x="1616" y="2603"/>
              <a:ext cx="0" cy="257"/>
            </a:xfrm>
            <a:prstGeom prst="line">
              <a:avLst/>
            </a:prstGeom>
            <a:noFill/>
            <a:ln w="19050">
              <a:solidFill>
                <a:srgbClr val="006600"/>
              </a:solidFill>
              <a:round/>
              <a:headEnd type="arrow" w="med" len="med"/>
              <a:tailEnd type="arrow" w="med" len="med"/>
            </a:ln>
          </p:spPr>
          <p:txBody>
            <a:bodyPr/>
            <a:lstStyle/>
            <a:p>
              <a:endParaRPr lang="en-US"/>
            </a:p>
          </p:txBody>
        </p:sp>
        <p:sp>
          <p:nvSpPr>
            <p:cNvPr id="49194" name="Line 21"/>
            <p:cNvSpPr>
              <a:spLocks noChangeShapeType="1"/>
            </p:cNvSpPr>
            <p:nvPr/>
          </p:nvSpPr>
          <p:spPr bwMode="auto">
            <a:xfrm flipH="1">
              <a:off x="1532" y="2669"/>
              <a:ext cx="197" cy="114"/>
            </a:xfrm>
            <a:prstGeom prst="line">
              <a:avLst/>
            </a:prstGeom>
            <a:noFill/>
            <a:ln w="19050">
              <a:solidFill>
                <a:srgbClr val="006600"/>
              </a:solidFill>
              <a:round/>
              <a:headEnd type="arrow" w="med" len="med"/>
              <a:tailEnd type="arrow" w="med" len="med"/>
            </a:ln>
          </p:spPr>
          <p:txBody>
            <a:bodyPr/>
            <a:lstStyle/>
            <a:p>
              <a:endParaRPr lang="en-US"/>
            </a:p>
          </p:txBody>
        </p:sp>
        <p:sp>
          <p:nvSpPr>
            <p:cNvPr id="49195" name="Line 22"/>
            <p:cNvSpPr>
              <a:spLocks noChangeShapeType="1"/>
            </p:cNvSpPr>
            <p:nvPr/>
          </p:nvSpPr>
          <p:spPr bwMode="auto">
            <a:xfrm>
              <a:off x="1731" y="2742"/>
              <a:ext cx="0" cy="257"/>
            </a:xfrm>
            <a:prstGeom prst="line">
              <a:avLst/>
            </a:prstGeom>
            <a:noFill/>
            <a:ln w="19050">
              <a:solidFill>
                <a:srgbClr val="006600"/>
              </a:solidFill>
              <a:round/>
              <a:headEnd type="arrow" w="med" len="med"/>
              <a:tailEnd type="arrow" w="med" len="med"/>
            </a:ln>
          </p:spPr>
          <p:txBody>
            <a:bodyPr/>
            <a:lstStyle/>
            <a:p>
              <a:endParaRPr lang="en-US"/>
            </a:p>
          </p:txBody>
        </p:sp>
        <p:sp>
          <p:nvSpPr>
            <p:cNvPr id="49196" name="Line 23"/>
            <p:cNvSpPr>
              <a:spLocks noChangeShapeType="1"/>
            </p:cNvSpPr>
            <p:nvPr/>
          </p:nvSpPr>
          <p:spPr bwMode="auto">
            <a:xfrm flipH="1">
              <a:off x="1647" y="2808"/>
              <a:ext cx="197" cy="114"/>
            </a:xfrm>
            <a:prstGeom prst="line">
              <a:avLst/>
            </a:prstGeom>
            <a:noFill/>
            <a:ln w="19050">
              <a:solidFill>
                <a:srgbClr val="006600"/>
              </a:solidFill>
              <a:round/>
              <a:headEnd type="arrow" w="med" len="med"/>
              <a:tailEnd type="arrow" w="med" len="med"/>
            </a:ln>
          </p:spPr>
          <p:txBody>
            <a:bodyPr/>
            <a:lstStyle/>
            <a:p>
              <a:endParaRPr lang="en-US"/>
            </a:p>
          </p:txBody>
        </p:sp>
        <p:sp>
          <p:nvSpPr>
            <p:cNvPr id="49197" name="Line 24"/>
            <p:cNvSpPr>
              <a:spLocks noChangeShapeType="1"/>
            </p:cNvSpPr>
            <p:nvPr/>
          </p:nvSpPr>
          <p:spPr bwMode="auto">
            <a:xfrm>
              <a:off x="1846" y="2897"/>
              <a:ext cx="0" cy="257"/>
            </a:xfrm>
            <a:prstGeom prst="line">
              <a:avLst/>
            </a:prstGeom>
            <a:noFill/>
            <a:ln w="19050">
              <a:solidFill>
                <a:srgbClr val="006600"/>
              </a:solidFill>
              <a:round/>
              <a:headEnd type="arrow" w="med" len="med"/>
              <a:tailEnd type="arrow" w="med" len="med"/>
            </a:ln>
          </p:spPr>
          <p:txBody>
            <a:bodyPr/>
            <a:lstStyle/>
            <a:p>
              <a:endParaRPr lang="en-US"/>
            </a:p>
          </p:txBody>
        </p:sp>
        <p:sp>
          <p:nvSpPr>
            <p:cNvPr id="49198" name="Line 25"/>
            <p:cNvSpPr>
              <a:spLocks noChangeShapeType="1"/>
            </p:cNvSpPr>
            <p:nvPr/>
          </p:nvSpPr>
          <p:spPr bwMode="auto">
            <a:xfrm flipH="1">
              <a:off x="1762" y="2963"/>
              <a:ext cx="197" cy="114"/>
            </a:xfrm>
            <a:prstGeom prst="line">
              <a:avLst/>
            </a:prstGeom>
            <a:noFill/>
            <a:ln w="19050">
              <a:solidFill>
                <a:srgbClr val="006600"/>
              </a:solidFill>
              <a:round/>
              <a:headEnd type="arrow" w="med" len="med"/>
              <a:tailEnd type="arrow" w="med" len="med"/>
            </a:ln>
          </p:spPr>
          <p:txBody>
            <a:bodyPr/>
            <a:lstStyle/>
            <a:p>
              <a:endParaRPr lang="en-US"/>
            </a:p>
          </p:txBody>
        </p:sp>
        <p:sp>
          <p:nvSpPr>
            <p:cNvPr id="49199" name="Line 26"/>
            <p:cNvSpPr>
              <a:spLocks noChangeShapeType="1"/>
            </p:cNvSpPr>
            <p:nvPr/>
          </p:nvSpPr>
          <p:spPr bwMode="auto">
            <a:xfrm>
              <a:off x="1388" y="2312"/>
              <a:ext cx="0" cy="257"/>
            </a:xfrm>
            <a:prstGeom prst="line">
              <a:avLst/>
            </a:prstGeom>
            <a:noFill/>
            <a:ln w="19050">
              <a:solidFill>
                <a:srgbClr val="006600"/>
              </a:solidFill>
              <a:round/>
              <a:headEnd type="arrow" w="med" len="med"/>
              <a:tailEnd type="arrow" w="med" len="med"/>
            </a:ln>
          </p:spPr>
          <p:txBody>
            <a:bodyPr/>
            <a:lstStyle/>
            <a:p>
              <a:endParaRPr lang="en-US"/>
            </a:p>
          </p:txBody>
        </p:sp>
        <p:sp>
          <p:nvSpPr>
            <p:cNvPr id="49200" name="Line 27"/>
            <p:cNvSpPr>
              <a:spLocks noChangeShapeType="1"/>
            </p:cNvSpPr>
            <p:nvPr/>
          </p:nvSpPr>
          <p:spPr bwMode="auto">
            <a:xfrm flipH="1">
              <a:off x="1296" y="2378"/>
              <a:ext cx="197" cy="114"/>
            </a:xfrm>
            <a:prstGeom prst="line">
              <a:avLst/>
            </a:prstGeom>
            <a:noFill/>
            <a:ln w="19050">
              <a:solidFill>
                <a:srgbClr val="006600"/>
              </a:solidFill>
              <a:round/>
              <a:headEnd type="arrow" w="med" len="med"/>
              <a:tailEnd type="arrow" w="med" len="med"/>
            </a:ln>
          </p:spPr>
          <p:txBody>
            <a:bodyPr/>
            <a:lstStyle/>
            <a:p>
              <a:endParaRPr lang="en-US"/>
            </a:p>
          </p:txBody>
        </p:sp>
      </p:grpSp>
      <p:grpSp>
        <p:nvGrpSpPr>
          <p:cNvPr id="4" name="Group 41"/>
          <p:cNvGrpSpPr>
            <a:grpSpLocks/>
          </p:cNvGrpSpPr>
          <p:nvPr/>
        </p:nvGrpSpPr>
        <p:grpSpPr bwMode="auto">
          <a:xfrm>
            <a:off x="2921000" y="4340225"/>
            <a:ext cx="1949450" cy="500063"/>
            <a:chOff x="1834" y="2722"/>
            <a:chExt cx="1228" cy="315"/>
          </a:xfrm>
        </p:grpSpPr>
        <p:sp>
          <p:nvSpPr>
            <p:cNvPr id="49177" name="Line 28"/>
            <p:cNvSpPr>
              <a:spLocks noChangeShapeType="1"/>
            </p:cNvSpPr>
            <p:nvPr/>
          </p:nvSpPr>
          <p:spPr bwMode="auto">
            <a:xfrm flipV="1">
              <a:off x="1834" y="2766"/>
              <a:ext cx="1228" cy="258"/>
            </a:xfrm>
            <a:prstGeom prst="line">
              <a:avLst/>
            </a:prstGeom>
            <a:noFill/>
            <a:ln w="9525">
              <a:solidFill>
                <a:srgbClr val="FF0000"/>
              </a:solidFill>
              <a:round/>
              <a:headEnd/>
              <a:tailEnd type="triangle" w="med" len="med"/>
            </a:ln>
          </p:spPr>
          <p:txBody>
            <a:bodyPr/>
            <a:lstStyle/>
            <a:p>
              <a:endParaRPr lang="en-US"/>
            </a:p>
          </p:txBody>
        </p:sp>
        <p:sp>
          <p:nvSpPr>
            <p:cNvPr id="49178" name="Line 29"/>
            <p:cNvSpPr>
              <a:spLocks noChangeShapeType="1"/>
            </p:cNvSpPr>
            <p:nvPr/>
          </p:nvSpPr>
          <p:spPr bwMode="auto">
            <a:xfrm flipH="1">
              <a:off x="1952" y="2923"/>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79" name="Line 30"/>
            <p:cNvSpPr>
              <a:spLocks noChangeShapeType="1"/>
            </p:cNvSpPr>
            <p:nvPr/>
          </p:nvSpPr>
          <p:spPr bwMode="auto">
            <a:xfrm flipH="1">
              <a:off x="2123" y="2886"/>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80" name="Line 31"/>
            <p:cNvSpPr>
              <a:spLocks noChangeShapeType="1"/>
            </p:cNvSpPr>
            <p:nvPr/>
          </p:nvSpPr>
          <p:spPr bwMode="auto">
            <a:xfrm flipH="1">
              <a:off x="2294" y="2849"/>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81" name="Line 32"/>
            <p:cNvSpPr>
              <a:spLocks noChangeShapeType="1"/>
            </p:cNvSpPr>
            <p:nvPr/>
          </p:nvSpPr>
          <p:spPr bwMode="auto">
            <a:xfrm flipH="1">
              <a:off x="2462" y="2817"/>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82" name="Line 33"/>
            <p:cNvSpPr>
              <a:spLocks noChangeShapeType="1"/>
            </p:cNvSpPr>
            <p:nvPr/>
          </p:nvSpPr>
          <p:spPr bwMode="auto">
            <a:xfrm flipH="1">
              <a:off x="2662" y="2774"/>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83" name="Line 34"/>
            <p:cNvSpPr>
              <a:spLocks noChangeShapeType="1"/>
            </p:cNvSpPr>
            <p:nvPr/>
          </p:nvSpPr>
          <p:spPr bwMode="auto">
            <a:xfrm flipH="1">
              <a:off x="2844" y="2728"/>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84" name="Line 35"/>
            <p:cNvSpPr>
              <a:spLocks noChangeShapeType="1"/>
            </p:cNvSpPr>
            <p:nvPr/>
          </p:nvSpPr>
          <p:spPr bwMode="auto">
            <a:xfrm>
              <a:off x="2063" y="2898"/>
              <a:ext cx="0" cy="135"/>
            </a:xfrm>
            <a:prstGeom prst="line">
              <a:avLst/>
            </a:prstGeom>
            <a:noFill/>
            <a:ln w="9525">
              <a:solidFill>
                <a:srgbClr val="FF0000"/>
              </a:solidFill>
              <a:round/>
              <a:headEnd type="arrow" w="med" len="med"/>
              <a:tailEnd type="arrow" w="med" len="med"/>
            </a:ln>
          </p:spPr>
          <p:txBody>
            <a:bodyPr/>
            <a:lstStyle/>
            <a:p>
              <a:endParaRPr lang="en-US"/>
            </a:p>
          </p:txBody>
        </p:sp>
        <p:sp>
          <p:nvSpPr>
            <p:cNvPr id="49185" name="Line 36"/>
            <p:cNvSpPr>
              <a:spLocks noChangeShapeType="1"/>
            </p:cNvSpPr>
            <p:nvPr/>
          </p:nvSpPr>
          <p:spPr bwMode="auto">
            <a:xfrm>
              <a:off x="2223" y="2877"/>
              <a:ext cx="0" cy="135"/>
            </a:xfrm>
            <a:prstGeom prst="line">
              <a:avLst/>
            </a:prstGeom>
            <a:noFill/>
            <a:ln w="9525">
              <a:solidFill>
                <a:srgbClr val="FF0000"/>
              </a:solidFill>
              <a:round/>
              <a:headEnd type="arrow" w="med" len="med"/>
              <a:tailEnd type="arrow" w="med" len="med"/>
            </a:ln>
          </p:spPr>
          <p:txBody>
            <a:bodyPr/>
            <a:lstStyle/>
            <a:p>
              <a:endParaRPr lang="en-US"/>
            </a:p>
          </p:txBody>
        </p:sp>
        <p:sp>
          <p:nvSpPr>
            <p:cNvPr id="49186" name="Line 37"/>
            <p:cNvSpPr>
              <a:spLocks noChangeShapeType="1"/>
            </p:cNvSpPr>
            <p:nvPr/>
          </p:nvSpPr>
          <p:spPr bwMode="auto">
            <a:xfrm>
              <a:off x="2392" y="2848"/>
              <a:ext cx="0" cy="135"/>
            </a:xfrm>
            <a:prstGeom prst="line">
              <a:avLst/>
            </a:prstGeom>
            <a:noFill/>
            <a:ln w="9525">
              <a:solidFill>
                <a:srgbClr val="FF0000"/>
              </a:solidFill>
              <a:round/>
              <a:headEnd type="arrow" w="med" len="med"/>
              <a:tailEnd type="arrow" w="med" len="med"/>
            </a:ln>
          </p:spPr>
          <p:txBody>
            <a:bodyPr/>
            <a:lstStyle/>
            <a:p>
              <a:endParaRPr lang="en-US"/>
            </a:p>
          </p:txBody>
        </p:sp>
        <p:sp>
          <p:nvSpPr>
            <p:cNvPr id="49187" name="Line 38"/>
            <p:cNvSpPr>
              <a:spLocks noChangeShapeType="1"/>
            </p:cNvSpPr>
            <p:nvPr/>
          </p:nvSpPr>
          <p:spPr bwMode="auto">
            <a:xfrm>
              <a:off x="2567" y="2803"/>
              <a:ext cx="0" cy="135"/>
            </a:xfrm>
            <a:prstGeom prst="line">
              <a:avLst/>
            </a:prstGeom>
            <a:noFill/>
            <a:ln w="12700">
              <a:solidFill>
                <a:srgbClr val="FF0000"/>
              </a:solidFill>
              <a:round/>
              <a:headEnd type="arrow" w="med" len="med"/>
              <a:tailEnd type="arrow" w="med" len="med"/>
            </a:ln>
          </p:spPr>
          <p:txBody>
            <a:bodyPr/>
            <a:lstStyle/>
            <a:p>
              <a:endParaRPr lang="en-US"/>
            </a:p>
          </p:txBody>
        </p:sp>
        <p:sp>
          <p:nvSpPr>
            <p:cNvPr id="49188" name="Line 39"/>
            <p:cNvSpPr>
              <a:spLocks noChangeShapeType="1"/>
            </p:cNvSpPr>
            <p:nvPr/>
          </p:nvSpPr>
          <p:spPr bwMode="auto">
            <a:xfrm>
              <a:off x="2758" y="2758"/>
              <a:ext cx="0" cy="135"/>
            </a:xfrm>
            <a:prstGeom prst="line">
              <a:avLst/>
            </a:prstGeom>
            <a:noFill/>
            <a:ln w="9525">
              <a:solidFill>
                <a:srgbClr val="FF0000"/>
              </a:solidFill>
              <a:round/>
              <a:headEnd type="arrow" w="med" len="med"/>
              <a:tailEnd type="arrow" w="med" len="med"/>
            </a:ln>
          </p:spPr>
          <p:txBody>
            <a:bodyPr/>
            <a:lstStyle/>
            <a:p>
              <a:endParaRPr lang="en-US"/>
            </a:p>
          </p:txBody>
        </p:sp>
        <p:sp>
          <p:nvSpPr>
            <p:cNvPr id="49189" name="Line 40"/>
            <p:cNvSpPr>
              <a:spLocks noChangeShapeType="1"/>
            </p:cNvSpPr>
            <p:nvPr/>
          </p:nvSpPr>
          <p:spPr bwMode="auto">
            <a:xfrm>
              <a:off x="2942" y="2722"/>
              <a:ext cx="0" cy="135"/>
            </a:xfrm>
            <a:prstGeom prst="line">
              <a:avLst/>
            </a:prstGeom>
            <a:noFill/>
            <a:ln w="9525">
              <a:solidFill>
                <a:srgbClr val="FF0000"/>
              </a:solidFill>
              <a:round/>
              <a:headEnd type="arrow" w="med" len="med"/>
              <a:tailEnd type="arrow" w="med" len="med"/>
            </a:ln>
          </p:spPr>
          <p:txBody>
            <a:bodyPr/>
            <a:lstStyle/>
            <a:p>
              <a:endParaRPr lang="en-US"/>
            </a:p>
          </p:txBody>
        </p:sp>
      </p:grpSp>
      <p:sp>
        <p:nvSpPr>
          <p:cNvPr id="1216569" name="Line 57"/>
          <p:cNvSpPr>
            <a:spLocks noChangeShapeType="1"/>
          </p:cNvSpPr>
          <p:nvPr/>
        </p:nvSpPr>
        <p:spPr bwMode="auto">
          <a:xfrm flipV="1">
            <a:off x="2924175" y="3657600"/>
            <a:ext cx="0" cy="1143000"/>
          </a:xfrm>
          <a:prstGeom prst="line">
            <a:avLst/>
          </a:prstGeom>
          <a:noFill/>
          <a:ln w="9525">
            <a:solidFill>
              <a:schemeClr val="tx1"/>
            </a:solidFill>
            <a:prstDash val="dash"/>
            <a:round/>
            <a:headEnd/>
            <a:tailEnd/>
          </a:ln>
        </p:spPr>
        <p:txBody>
          <a:bodyPr/>
          <a:lstStyle/>
          <a:p>
            <a:endParaRPr lang="en-US"/>
          </a:p>
        </p:txBody>
      </p:sp>
      <p:sp>
        <p:nvSpPr>
          <p:cNvPr id="1216571" name="Text Box 59"/>
          <p:cNvSpPr txBox="1">
            <a:spLocks noChangeArrowheads="1"/>
          </p:cNvSpPr>
          <p:nvPr/>
        </p:nvSpPr>
        <p:spPr bwMode="auto">
          <a:xfrm>
            <a:off x="2336800" y="3651250"/>
            <a:ext cx="601663" cy="457200"/>
          </a:xfrm>
          <a:prstGeom prst="rect">
            <a:avLst/>
          </a:prstGeom>
          <a:noFill/>
          <a:ln w="9525">
            <a:noFill/>
            <a:miter lim="800000"/>
            <a:headEnd/>
            <a:tailEnd/>
          </a:ln>
        </p:spPr>
        <p:txBody>
          <a:bodyPr wrap="none">
            <a:spAutoFit/>
          </a:bodyPr>
          <a:lstStyle/>
          <a:p>
            <a:r>
              <a:rPr lang="en-US" altLang="en-US">
                <a:sym typeface="Symbol" pitchFamily="18" charset="2"/>
              </a:rPr>
              <a:t></a:t>
            </a:r>
            <a:r>
              <a:rPr lang="en-US" altLang="en-US" baseline="-25000">
                <a:sym typeface="Symbol" pitchFamily="18" charset="2"/>
              </a:rPr>
              <a:t>inc</a:t>
            </a:r>
            <a:endParaRPr lang="en-US" altLang="en-US">
              <a:sym typeface="Symbol" pitchFamily="18" charset="2"/>
            </a:endParaRPr>
          </a:p>
        </p:txBody>
      </p:sp>
      <p:sp>
        <p:nvSpPr>
          <p:cNvPr id="1216572" name="Text Box 60"/>
          <p:cNvSpPr txBox="1">
            <a:spLocks noChangeArrowheads="1"/>
          </p:cNvSpPr>
          <p:nvPr/>
        </p:nvSpPr>
        <p:spPr bwMode="auto">
          <a:xfrm>
            <a:off x="2989263" y="4160838"/>
            <a:ext cx="625475" cy="457200"/>
          </a:xfrm>
          <a:prstGeom prst="rect">
            <a:avLst/>
          </a:prstGeom>
          <a:noFill/>
          <a:ln w="9525">
            <a:noFill/>
            <a:miter lim="800000"/>
            <a:headEnd/>
            <a:tailEnd/>
          </a:ln>
        </p:spPr>
        <p:txBody>
          <a:bodyPr wrap="none">
            <a:spAutoFit/>
          </a:bodyPr>
          <a:lstStyle/>
          <a:p>
            <a:r>
              <a:rPr lang="en-US" altLang="en-US">
                <a:sym typeface="Symbol" pitchFamily="18" charset="2"/>
              </a:rPr>
              <a:t></a:t>
            </a:r>
            <a:r>
              <a:rPr lang="en-US" altLang="en-US" baseline="-25000">
                <a:sym typeface="Symbol" pitchFamily="18" charset="2"/>
              </a:rPr>
              <a:t>refl</a:t>
            </a:r>
            <a:endParaRPr lang="en-US" altLang="en-US">
              <a:sym typeface="Symbol" pitchFamily="18" charset="2"/>
            </a:endParaRPr>
          </a:p>
        </p:txBody>
      </p:sp>
      <p:sp>
        <p:nvSpPr>
          <p:cNvPr id="1216573" name="Text Box 61"/>
          <p:cNvSpPr txBox="1">
            <a:spLocks noChangeArrowheads="1"/>
          </p:cNvSpPr>
          <p:nvPr/>
        </p:nvSpPr>
        <p:spPr bwMode="auto">
          <a:xfrm>
            <a:off x="2870200" y="5135563"/>
            <a:ext cx="649288" cy="457200"/>
          </a:xfrm>
          <a:prstGeom prst="rect">
            <a:avLst/>
          </a:prstGeom>
          <a:noFill/>
          <a:ln w="9525">
            <a:noFill/>
            <a:miter lim="800000"/>
            <a:headEnd/>
            <a:tailEnd/>
          </a:ln>
        </p:spPr>
        <p:txBody>
          <a:bodyPr wrap="none">
            <a:spAutoFit/>
          </a:bodyPr>
          <a:lstStyle/>
          <a:p>
            <a:r>
              <a:rPr lang="en-US" altLang="en-US">
                <a:sym typeface="Symbol" pitchFamily="18" charset="2"/>
              </a:rPr>
              <a:t></a:t>
            </a:r>
            <a:r>
              <a:rPr lang="en-US" altLang="en-US" baseline="-25000">
                <a:sym typeface="Symbol" pitchFamily="18" charset="2"/>
              </a:rPr>
              <a:t>refr</a:t>
            </a:r>
            <a:endParaRPr lang="en-US" altLang="en-US">
              <a:sym typeface="Symbol" pitchFamily="18" charset="2"/>
            </a:endParaRPr>
          </a:p>
        </p:txBody>
      </p:sp>
      <p:sp>
        <p:nvSpPr>
          <p:cNvPr id="1216523" name="Rectangle 11"/>
          <p:cNvSpPr>
            <a:spLocks noChangeArrowheads="1"/>
          </p:cNvSpPr>
          <p:nvPr/>
        </p:nvSpPr>
        <p:spPr bwMode="auto">
          <a:xfrm>
            <a:off x="1689100" y="5035550"/>
            <a:ext cx="2178050" cy="1119188"/>
          </a:xfrm>
          <a:prstGeom prst="rect">
            <a:avLst/>
          </a:prstGeom>
          <a:solidFill>
            <a:srgbClr val="BBE0E3">
              <a:alpha val="25098"/>
            </a:srgbClr>
          </a:solidFill>
          <a:ln w="9525">
            <a:solidFill>
              <a:schemeClr val="tx1"/>
            </a:solidFill>
            <a:miter lim="800000"/>
            <a:headEnd/>
            <a:tailEnd/>
          </a:ln>
        </p:spPr>
        <p:txBody>
          <a:bodyPr wrap="none" anchor="ctr"/>
          <a:lstStyle/>
          <a:p>
            <a:endParaRPr lang="en-US" altLang="en-US"/>
          </a:p>
        </p:txBody>
      </p:sp>
      <p:sp>
        <p:nvSpPr>
          <p:cNvPr id="1216515" name="Rectangle 3"/>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cs typeface="Times New Roman" pitchFamily="18" charset="0"/>
              </a:rPr>
              <a:t>Polarization by reflection</a:t>
            </a:r>
          </a:p>
        </p:txBody>
      </p:sp>
      <p:pic>
        <p:nvPicPr>
          <p:cNvPr id="1216521" name="Picture 9" descr="POL%20Filter-0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61175" y="1400175"/>
            <a:ext cx="2052638" cy="20526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6515">
                                            <p:txEl>
                                              <p:pRg st="0" end="0"/>
                                            </p:txEl>
                                          </p:spTgt>
                                        </p:tgtEl>
                                        <p:attrNameLst>
                                          <p:attrName>style.visibility</p:attrName>
                                        </p:attrNameLst>
                                      </p:cBhvr>
                                      <p:to>
                                        <p:strVal val="visible"/>
                                      </p:to>
                                    </p:set>
                                    <p:anim calcmode="lin" valueType="num">
                                      <p:cBhvr additive="base">
                                        <p:cTn id="7" dur="500" fill="hold"/>
                                        <p:tgtEl>
                                          <p:spTgt spid="1216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65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16514">
                                            <p:txEl>
                                              <p:pRg st="0" end="0"/>
                                            </p:txEl>
                                          </p:spTgt>
                                        </p:tgtEl>
                                        <p:attrNameLst>
                                          <p:attrName>style.visibility</p:attrName>
                                        </p:attrNameLst>
                                      </p:cBhvr>
                                      <p:to>
                                        <p:strVal val="visible"/>
                                      </p:to>
                                    </p:set>
                                    <p:anim calcmode="lin" valueType="num">
                                      <p:cBhvr additive="base">
                                        <p:cTn id="13" dur="500" fill="hold"/>
                                        <p:tgtEl>
                                          <p:spTgt spid="12165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6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216521"/>
                                        </p:tgtEl>
                                        <p:attrNameLst>
                                          <p:attrName>style.visibility</p:attrName>
                                        </p:attrNameLst>
                                      </p:cBhvr>
                                      <p:to>
                                        <p:strVal val="visible"/>
                                      </p:to>
                                    </p:set>
                                    <p:animEffect transition="in" filter="fade">
                                      <p:cBhvr>
                                        <p:cTn id="17" dur="2000"/>
                                        <p:tgtEl>
                                          <p:spTgt spid="12165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16528"/>
                                        </p:tgtEl>
                                        <p:attrNameLst>
                                          <p:attrName>style.visibility</p:attrName>
                                        </p:attrNameLst>
                                      </p:cBhvr>
                                      <p:to>
                                        <p:strVal val="visible"/>
                                      </p:to>
                                    </p:set>
                                    <p:animEffect transition="in" filter="fade">
                                      <p:cBhvr>
                                        <p:cTn id="22" dur="2000"/>
                                        <p:tgtEl>
                                          <p:spTgt spid="12165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16522"/>
                                        </p:tgtEl>
                                        <p:attrNameLst>
                                          <p:attrName>style.visibility</p:attrName>
                                        </p:attrNameLst>
                                      </p:cBhvr>
                                      <p:to>
                                        <p:strVal val="visible"/>
                                      </p:to>
                                    </p:set>
                                    <p:animEffect transition="in" filter="fade">
                                      <p:cBhvr>
                                        <p:cTn id="25" dur="2000"/>
                                        <p:tgtEl>
                                          <p:spTgt spid="12165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16527"/>
                                        </p:tgtEl>
                                        <p:attrNameLst>
                                          <p:attrName>style.visibility</p:attrName>
                                        </p:attrNameLst>
                                      </p:cBhvr>
                                      <p:to>
                                        <p:strVal val="visible"/>
                                      </p:to>
                                    </p:set>
                                    <p:animEffect transition="in" filter="fade">
                                      <p:cBhvr>
                                        <p:cTn id="28" dur="2000"/>
                                        <p:tgtEl>
                                          <p:spTgt spid="12165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16526"/>
                                        </p:tgtEl>
                                        <p:attrNameLst>
                                          <p:attrName>style.visibility</p:attrName>
                                        </p:attrNameLst>
                                      </p:cBhvr>
                                      <p:to>
                                        <p:strVal val="visible"/>
                                      </p:to>
                                    </p:set>
                                    <p:animEffect transition="in" filter="fade">
                                      <p:cBhvr>
                                        <p:cTn id="31" dur="2000"/>
                                        <p:tgtEl>
                                          <p:spTgt spid="12165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16525"/>
                                        </p:tgtEl>
                                        <p:attrNameLst>
                                          <p:attrName>style.visibility</p:attrName>
                                        </p:attrNameLst>
                                      </p:cBhvr>
                                      <p:to>
                                        <p:strVal val="visible"/>
                                      </p:to>
                                    </p:set>
                                    <p:animEffect transition="in" filter="fade">
                                      <p:cBhvr>
                                        <p:cTn id="34" dur="2000"/>
                                        <p:tgtEl>
                                          <p:spTgt spid="12165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16523"/>
                                        </p:tgtEl>
                                        <p:attrNameLst>
                                          <p:attrName>style.visibility</p:attrName>
                                        </p:attrNameLst>
                                      </p:cBhvr>
                                      <p:to>
                                        <p:strVal val="visible"/>
                                      </p:to>
                                    </p:set>
                                    <p:animEffect transition="in" filter="fade">
                                      <p:cBhvr>
                                        <p:cTn id="37" dur="2000"/>
                                        <p:tgtEl>
                                          <p:spTgt spid="12165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2000"/>
                                        <p:tgtEl>
                                          <p:spTgt spid="3"/>
                                        </p:tgtEl>
                                      </p:cBhvr>
                                    </p:animEffect>
                                  </p:childTnLst>
                                  <p:subTnLst>
                                    <p:audio>
                                      <p:cMediaNode>
                                        <p:cTn display="0" masterRel="sameClick">
                                          <p:stCondLst>
                                            <p:cond evt="begin" delay="0">
                                              <p:tn val="40"/>
                                            </p:cond>
                                          </p:stCondLst>
                                          <p:endCondLst>
                                            <p:cond evt="onStopAudio" delay="0">
                                              <p:tgtEl>
                                                <p:sldTgt/>
                                              </p:tgtEl>
                                            </p:cond>
                                          </p:endCondLst>
                                        </p:cTn>
                                        <p:tgtEl>
                                          <p:sndTgt r:embed="rId5" name="drumroll.wav"/>
                                        </p:tgtEl>
                                      </p:cMediaNode>
                                    </p:audio>
                                  </p:subTnLst>
                                </p:cTn>
                              </p:par>
                            </p:childTnLst>
                          </p:cTn>
                        </p:par>
                        <p:par>
                          <p:cTn id="43" fill="hold" nodeType="afterGroup">
                            <p:stCondLst>
                              <p:cond delay="2000"/>
                            </p:stCondLst>
                            <p:childTnLst>
                              <p:par>
                                <p:cTn id="44" presetID="22" presetClass="entr" presetSubtype="8"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2000"/>
                                        <p:tgtEl>
                                          <p:spTgt spid="4"/>
                                        </p:tgtEl>
                                      </p:cBhvr>
                                    </p:animEffect>
                                  </p:childTnLst>
                                  <p:subTnLst>
                                    <p:audio>
                                      <p:cMediaNode>
                                        <p:cTn display="0" masterRel="sameClick">
                                          <p:stCondLst>
                                            <p:cond evt="begin" delay="0">
                                              <p:tn val="44"/>
                                            </p:cond>
                                          </p:stCondLst>
                                          <p:endCondLst>
                                            <p:cond evt="onStopAudio" delay="0">
                                              <p:tgtEl>
                                                <p:sldTgt/>
                                              </p:tgtEl>
                                            </p:cond>
                                          </p:endCondLst>
                                        </p:cTn>
                                        <p:tgtEl>
                                          <p:sndTgt r:embed="rId5" name="drumroll.wav"/>
                                        </p:tgtEl>
                                      </p:cMediaNode>
                                    </p:audio>
                                  </p:subTnLst>
                                </p:cTn>
                              </p:par>
                              <p:par>
                                <p:cTn id="47" presetID="22" presetClass="entr" presetSubtype="8"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2000"/>
                                        <p:tgtEl>
                                          <p:spTgt spid="2"/>
                                        </p:tgtEl>
                                      </p:cBhvr>
                                    </p:animEffect>
                                  </p:childTnLst>
                                  <p:subTnLst>
                                    <p:audio>
                                      <p:cMediaNode>
                                        <p:cTn display="0" masterRel="sameClick">
                                          <p:stCondLst>
                                            <p:cond evt="begin" delay="0">
                                              <p:tn val="47"/>
                                            </p:cond>
                                          </p:stCondLst>
                                          <p:endCondLst>
                                            <p:cond evt="onStopAudio" delay="0">
                                              <p:tgtEl>
                                                <p:sldTgt/>
                                              </p:tgtEl>
                                            </p:cond>
                                          </p:endCondLst>
                                        </p:cTn>
                                        <p:tgtEl>
                                          <p:sndTgt r:embed="rId5" name="drumroll.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216570"/>
                                        </p:tgtEl>
                                        <p:attrNameLst>
                                          <p:attrName>style.visibility</p:attrName>
                                        </p:attrNameLst>
                                      </p:cBhvr>
                                      <p:to>
                                        <p:strVal val="visible"/>
                                      </p:to>
                                    </p:set>
                                    <p:animEffect transition="in" filter="fade">
                                      <p:cBhvr>
                                        <p:cTn id="54" dur="500"/>
                                        <p:tgtEl>
                                          <p:spTgt spid="1216570"/>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par>
                                <p:cTn id="55" presetID="10" presetClass="entr" presetSubtype="0" fill="hold" grpId="0" nodeType="withEffect">
                                  <p:stCondLst>
                                    <p:cond delay="0"/>
                                  </p:stCondLst>
                                  <p:childTnLst>
                                    <p:set>
                                      <p:cBhvr>
                                        <p:cTn id="56" dur="1" fill="hold">
                                          <p:stCondLst>
                                            <p:cond delay="0"/>
                                          </p:stCondLst>
                                        </p:cTn>
                                        <p:tgtEl>
                                          <p:spTgt spid="1216569"/>
                                        </p:tgtEl>
                                        <p:attrNameLst>
                                          <p:attrName>style.visibility</p:attrName>
                                        </p:attrNameLst>
                                      </p:cBhvr>
                                      <p:to>
                                        <p:strVal val="visible"/>
                                      </p:to>
                                    </p:set>
                                    <p:animEffect transition="in" filter="fade">
                                      <p:cBhvr>
                                        <p:cTn id="57" dur="500"/>
                                        <p:tgtEl>
                                          <p:spTgt spid="1216569"/>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216571"/>
                                        </p:tgtEl>
                                        <p:attrNameLst>
                                          <p:attrName>style.visibility</p:attrName>
                                        </p:attrNameLst>
                                      </p:cBhvr>
                                      <p:to>
                                        <p:strVal val="visible"/>
                                      </p:to>
                                    </p:set>
                                    <p:anim calcmode="lin" valueType="num">
                                      <p:cBhvr>
                                        <p:cTn id="62" dur="500" fill="hold"/>
                                        <p:tgtEl>
                                          <p:spTgt spid="1216571"/>
                                        </p:tgtEl>
                                        <p:attrNameLst>
                                          <p:attrName>ppt_w</p:attrName>
                                        </p:attrNameLst>
                                      </p:cBhvr>
                                      <p:tavLst>
                                        <p:tav tm="0">
                                          <p:val>
                                            <p:fltVal val="0"/>
                                          </p:val>
                                        </p:tav>
                                        <p:tav tm="100000">
                                          <p:val>
                                            <p:strVal val="#ppt_w"/>
                                          </p:val>
                                        </p:tav>
                                      </p:tavLst>
                                    </p:anim>
                                    <p:anim calcmode="lin" valueType="num">
                                      <p:cBhvr>
                                        <p:cTn id="63" dur="500" fill="hold"/>
                                        <p:tgtEl>
                                          <p:spTgt spid="1216571"/>
                                        </p:tgtEl>
                                        <p:attrNameLst>
                                          <p:attrName>ppt_h</p:attrName>
                                        </p:attrNameLst>
                                      </p:cBhvr>
                                      <p:tavLst>
                                        <p:tav tm="0">
                                          <p:val>
                                            <p:fltVal val="0"/>
                                          </p:val>
                                        </p:tav>
                                        <p:tav tm="100000">
                                          <p:val>
                                            <p:strVal val="#ppt_h"/>
                                          </p:val>
                                        </p:tav>
                                      </p:tavLst>
                                    </p:anim>
                                    <p:animEffect transition="in" filter="fade">
                                      <p:cBhvr>
                                        <p:cTn id="64" dur="500"/>
                                        <p:tgtEl>
                                          <p:spTgt spid="1216571"/>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1216572"/>
                                        </p:tgtEl>
                                        <p:attrNameLst>
                                          <p:attrName>style.visibility</p:attrName>
                                        </p:attrNameLst>
                                      </p:cBhvr>
                                      <p:to>
                                        <p:strVal val="visible"/>
                                      </p:to>
                                    </p:set>
                                    <p:anim calcmode="lin" valueType="num">
                                      <p:cBhvr>
                                        <p:cTn id="69" dur="500" fill="hold"/>
                                        <p:tgtEl>
                                          <p:spTgt spid="1216572"/>
                                        </p:tgtEl>
                                        <p:attrNameLst>
                                          <p:attrName>ppt_w</p:attrName>
                                        </p:attrNameLst>
                                      </p:cBhvr>
                                      <p:tavLst>
                                        <p:tav tm="0">
                                          <p:val>
                                            <p:fltVal val="0"/>
                                          </p:val>
                                        </p:tav>
                                        <p:tav tm="100000">
                                          <p:val>
                                            <p:strVal val="#ppt_w"/>
                                          </p:val>
                                        </p:tav>
                                      </p:tavLst>
                                    </p:anim>
                                    <p:anim calcmode="lin" valueType="num">
                                      <p:cBhvr>
                                        <p:cTn id="70" dur="500" fill="hold"/>
                                        <p:tgtEl>
                                          <p:spTgt spid="1216572"/>
                                        </p:tgtEl>
                                        <p:attrNameLst>
                                          <p:attrName>ppt_h</p:attrName>
                                        </p:attrNameLst>
                                      </p:cBhvr>
                                      <p:tavLst>
                                        <p:tav tm="0">
                                          <p:val>
                                            <p:fltVal val="0"/>
                                          </p:val>
                                        </p:tav>
                                        <p:tav tm="100000">
                                          <p:val>
                                            <p:strVal val="#ppt_h"/>
                                          </p:val>
                                        </p:tav>
                                      </p:tavLst>
                                    </p:anim>
                                    <p:animEffect transition="in" filter="fade">
                                      <p:cBhvr>
                                        <p:cTn id="71" dur="500"/>
                                        <p:tgtEl>
                                          <p:spTgt spid="1216572"/>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1216573"/>
                                        </p:tgtEl>
                                        <p:attrNameLst>
                                          <p:attrName>style.visibility</p:attrName>
                                        </p:attrNameLst>
                                      </p:cBhvr>
                                      <p:to>
                                        <p:strVal val="visible"/>
                                      </p:to>
                                    </p:set>
                                    <p:anim calcmode="lin" valueType="num">
                                      <p:cBhvr>
                                        <p:cTn id="76" dur="500" fill="hold"/>
                                        <p:tgtEl>
                                          <p:spTgt spid="1216573"/>
                                        </p:tgtEl>
                                        <p:attrNameLst>
                                          <p:attrName>ppt_w</p:attrName>
                                        </p:attrNameLst>
                                      </p:cBhvr>
                                      <p:tavLst>
                                        <p:tav tm="0">
                                          <p:val>
                                            <p:fltVal val="0"/>
                                          </p:val>
                                        </p:tav>
                                        <p:tav tm="100000">
                                          <p:val>
                                            <p:strVal val="#ppt_w"/>
                                          </p:val>
                                        </p:tav>
                                      </p:tavLst>
                                    </p:anim>
                                    <p:anim calcmode="lin" valueType="num">
                                      <p:cBhvr>
                                        <p:cTn id="77" dur="500" fill="hold"/>
                                        <p:tgtEl>
                                          <p:spTgt spid="1216573"/>
                                        </p:tgtEl>
                                        <p:attrNameLst>
                                          <p:attrName>ppt_h</p:attrName>
                                        </p:attrNameLst>
                                      </p:cBhvr>
                                      <p:tavLst>
                                        <p:tav tm="0">
                                          <p:val>
                                            <p:fltVal val="0"/>
                                          </p:val>
                                        </p:tav>
                                        <p:tav tm="100000">
                                          <p:val>
                                            <p:strVal val="#ppt_h"/>
                                          </p:val>
                                        </p:tav>
                                      </p:tavLst>
                                    </p:anim>
                                    <p:animEffect transition="in" filter="fade">
                                      <p:cBhvr>
                                        <p:cTn id="78" dur="500"/>
                                        <p:tgtEl>
                                          <p:spTgt spid="1216573"/>
                                        </p:tgtEl>
                                      </p:cBhvr>
                                    </p:animEffect>
                                  </p:childTnLst>
                                  <p:subTnLst>
                                    <p:audio>
                                      <p:cMediaNode>
                                        <p:cTn display="0" masterRel="sameClick">
                                          <p:stCondLst>
                                            <p:cond evt="begin" delay="0">
                                              <p:tn val="74"/>
                                            </p:cond>
                                          </p:stCondLst>
                                          <p:endCondLst>
                                            <p:cond evt="onStopAudio" delay="0">
                                              <p:tgtEl>
                                                <p:sldTgt/>
                                              </p:tgtEl>
                                            </p:cond>
                                          </p:endCondLst>
                                        </p:cTn>
                                        <p:tgtEl>
                                          <p:sndTgt r:embed="rId6" name="cashreg.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216568">
                                            <p:txEl>
                                              <p:pRg st="1" end="1"/>
                                            </p:txEl>
                                          </p:spTgt>
                                        </p:tgtEl>
                                        <p:attrNameLst>
                                          <p:attrName>style.visibility</p:attrName>
                                        </p:attrNameLst>
                                      </p:cBhvr>
                                      <p:to>
                                        <p:strVal val="visible"/>
                                      </p:to>
                                    </p:set>
                                    <p:anim calcmode="lin" valueType="num">
                                      <p:cBhvr additive="base">
                                        <p:cTn id="83" dur="500" fill="hold"/>
                                        <p:tgtEl>
                                          <p:spTgt spid="1216568">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21656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28" grpId="0" animBg="1"/>
      <p:bldP spid="1216522" grpId="0" animBg="1"/>
      <p:bldP spid="1216527" grpId="0" animBg="1"/>
      <p:bldP spid="1216526" grpId="0" animBg="1"/>
      <p:bldP spid="1216570" grpId="0" animBg="1"/>
      <p:bldP spid="1216525" grpId="0" animBg="1"/>
      <p:bldP spid="1216569" grpId="0" animBg="1"/>
      <p:bldP spid="1216571" grpId="0"/>
      <p:bldP spid="1216572" grpId="0"/>
      <p:bldP spid="1216573" grpId="0"/>
      <p:bldP spid="12165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828" name="Rectangle 76"/>
          <p:cNvSpPr>
            <a:spLocks noChangeArrowheads="1"/>
          </p:cNvSpPr>
          <p:nvPr/>
        </p:nvSpPr>
        <p:spPr bwMode="auto">
          <a:xfrm>
            <a:off x="682625" y="6361113"/>
            <a:ext cx="7764463" cy="49688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i="1" dirty="0" smtClean="0">
                <a:latin typeface="+mn-lt"/>
              </a:rPr>
              <a:t>FYI   </a:t>
            </a:r>
            <a:r>
              <a:rPr lang="en-US" altLang="en-US" sz="2400" b="1" dirty="0" smtClean="0">
                <a:latin typeface="+mn-lt"/>
                <a:sym typeface="Symbol" pitchFamily="18" charset="2"/>
              </a:rPr>
              <a:t></a:t>
            </a:r>
            <a:r>
              <a:rPr lang="en-US" altLang="en-US" sz="2400" dirty="0" smtClean="0">
                <a:latin typeface="+mn-lt"/>
                <a:sym typeface="Symbol" pitchFamily="18" charset="2"/>
              </a:rPr>
              <a:t>Also, recall that </a:t>
            </a:r>
            <a:r>
              <a:rPr lang="en-US" altLang="en-US" sz="2400" dirty="0" smtClean="0">
                <a:solidFill>
                  <a:srgbClr val="000000"/>
                </a:solidFill>
                <a:latin typeface="+mn-lt"/>
                <a:cs typeface="Courier New" pitchFamily="49" charset="0"/>
                <a:sym typeface="Symbol" pitchFamily="18" charset="2"/>
              </a:rPr>
              <a:t></a:t>
            </a:r>
            <a:r>
              <a:rPr lang="en-US" altLang="en-US" sz="2400" baseline="-25000" dirty="0" err="1" smtClean="0">
                <a:solidFill>
                  <a:srgbClr val="000000"/>
                </a:solidFill>
                <a:latin typeface="+mn-lt"/>
                <a:cs typeface="Courier New" pitchFamily="49" charset="0"/>
                <a:sym typeface="Symbol" pitchFamily="18" charset="2"/>
              </a:rPr>
              <a:t>inc</a:t>
            </a:r>
            <a:r>
              <a:rPr lang="en-US" altLang="en-US" sz="2400" dirty="0" smtClean="0">
                <a:solidFill>
                  <a:srgbClr val="000000"/>
                </a:solidFill>
                <a:latin typeface="+mn-lt"/>
                <a:cs typeface="Courier New" pitchFamily="49" charset="0"/>
                <a:sym typeface="Symbol" pitchFamily="18" charset="2"/>
              </a:rPr>
              <a:t> = </a:t>
            </a:r>
            <a:r>
              <a:rPr lang="en-US" altLang="en-US" sz="2400" baseline="-25000" dirty="0" smtClean="0">
                <a:solidFill>
                  <a:srgbClr val="000000"/>
                </a:solidFill>
                <a:latin typeface="+mn-lt"/>
                <a:cs typeface="Courier New" pitchFamily="49" charset="0"/>
                <a:sym typeface="Symbol" pitchFamily="18" charset="2"/>
              </a:rPr>
              <a:t>refl</a:t>
            </a:r>
            <a:r>
              <a:rPr lang="en-US" altLang="en-US" sz="2400" dirty="0" smtClean="0">
                <a:solidFill>
                  <a:srgbClr val="000000"/>
                </a:solidFill>
                <a:latin typeface="+mn-lt"/>
                <a:cs typeface="Courier New" pitchFamily="49" charset="0"/>
                <a:sym typeface="Symbol" pitchFamily="18" charset="2"/>
              </a:rPr>
              <a:t>.</a:t>
            </a:r>
            <a:endParaRPr lang="en-US" altLang="en-US" sz="2400" dirty="0" smtClean="0">
              <a:latin typeface="+mn-lt"/>
              <a:sym typeface="Symbol" pitchFamily="18" charset="2"/>
            </a:endParaRPr>
          </a:p>
        </p:txBody>
      </p:sp>
      <p:sp>
        <p:nvSpPr>
          <p:cNvPr id="1226765" name="Rectangle 13"/>
          <p:cNvSpPr>
            <a:spLocks noChangeArrowheads="1"/>
          </p:cNvSpPr>
          <p:nvPr/>
        </p:nvSpPr>
        <p:spPr bwMode="auto">
          <a:xfrm>
            <a:off x="685800" y="4794250"/>
            <a:ext cx="7772400" cy="15875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smtClean="0">
                <a:latin typeface="+mn-lt"/>
              </a:rPr>
              <a:t>PRACTICE: Use the simplified                                           method to draw an </a:t>
            </a:r>
            <a:r>
              <a:rPr lang="en-US" altLang="en-US" sz="2400" dirty="0" err="1" smtClean="0">
                <a:latin typeface="+mn-lt"/>
              </a:rPr>
              <a:t>unpolarized</a:t>
            </a:r>
            <a:r>
              <a:rPr lang="en-US" altLang="en-US" sz="2400" dirty="0" smtClean="0">
                <a:latin typeface="+mn-lt"/>
              </a:rPr>
              <a:t>                                          incident ray becoming completely                                              polarized by reflection.</a:t>
            </a:r>
          </a:p>
        </p:txBody>
      </p:sp>
      <p:sp>
        <p:nvSpPr>
          <p:cNvPr id="1226754" name="Rectangle 2"/>
          <p:cNvSpPr>
            <a:spLocks noChangeArrowheads="1"/>
          </p:cNvSpPr>
          <p:nvPr/>
        </p:nvSpPr>
        <p:spPr bwMode="auto">
          <a:xfrm>
            <a:off x="685800" y="1401763"/>
            <a:ext cx="7772400" cy="33988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i="1" dirty="0" smtClean="0">
                <a:solidFill>
                  <a:schemeClr val="accent2"/>
                </a:solidFill>
                <a:latin typeface="+mn-lt"/>
                <a:cs typeface="Times New Roman" pitchFamily="18" charset="0"/>
              </a:rPr>
              <a:t>Polarization by reflection </a:t>
            </a:r>
            <a:r>
              <a:rPr lang="en-US" altLang="en-US" sz="2400" i="1" dirty="0" smtClean="0">
                <a:solidFill>
                  <a:srgbClr val="333399"/>
                </a:solidFill>
                <a:latin typeface="+mn-lt"/>
                <a:cs typeface="Times New Roman" pitchFamily="18" charset="0"/>
              </a:rPr>
              <a:t>– </a:t>
            </a:r>
            <a:r>
              <a:rPr lang="en-US" altLang="en-US" sz="2400" dirty="0" smtClean="0">
                <a:solidFill>
                  <a:srgbClr val="333399"/>
                </a:solidFill>
                <a:latin typeface="+mn-lt"/>
                <a:cs typeface="Times New Roman" pitchFamily="18" charset="0"/>
              </a:rPr>
              <a:t>Brewster’s law.</a:t>
            </a:r>
            <a:r>
              <a:rPr lang="en-US" altLang="en-US" sz="2400" dirty="0" smtClean="0">
                <a:solidFill>
                  <a:srgbClr val="000000"/>
                </a:solidFill>
                <a:latin typeface="+mn-lt"/>
                <a:cs typeface="Times New Roman" pitchFamily="18" charset="0"/>
              </a:rPr>
              <a:t>	</a:t>
            </a:r>
          </a:p>
          <a:p>
            <a:pPr eaLnBrk="1" hangingPunct="1">
              <a:spcBef>
                <a:spcPct val="20000"/>
              </a:spcBef>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It turns out that _______________________________ _______________</a:t>
            </a:r>
            <a:r>
              <a:rPr lang="en-US" altLang="en-US" sz="2400" dirty="0" smtClean="0">
                <a:solidFill>
                  <a:srgbClr val="000000"/>
                </a:solidFill>
                <a:latin typeface="+mn-lt"/>
                <a:cs typeface="Courier New" pitchFamily="49" charset="0"/>
              </a:rPr>
              <a:t> then the ______________________ ____________________________.</a:t>
            </a:r>
          </a:p>
          <a:p>
            <a:pPr eaLnBrk="1" hangingPunct="1">
              <a:spcBef>
                <a:spcPct val="20000"/>
              </a:spcBef>
              <a:defRPr/>
            </a:pPr>
            <a:endParaRPr lang="en-US" altLang="en-US" sz="2400" dirty="0" smtClean="0">
              <a:solidFill>
                <a:srgbClr val="000000"/>
              </a:solidFill>
              <a:latin typeface="+mn-lt"/>
              <a:cs typeface="Courier New" pitchFamily="49" charset="0"/>
            </a:endParaRPr>
          </a:p>
          <a:p>
            <a:pPr eaLnBrk="1" hangingPunct="1">
              <a:spcBef>
                <a:spcPct val="20000"/>
              </a:spcBef>
              <a:defRPr/>
            </a:pPr>
            <a:endParaRPr lang="en-US" altLang="en-US" sz="2400" dirty="0" smtClean="0">
              <a:solidFill>
                <a:srgbClr val="000000"/>
              </a:solidFill>
              <a:latin typeface="+mn-lt"/>
              <a:cs typeface="Courier New" pitchFamily="49" charset="0"/>
            </a:endParaRPr>
          </a:p>
          <a:p>
            <a:pPr eaLnBrk="1" hangingPunct="1">
              <a:spcBef>
                <a:spcPts val="1200"/>
              </a:spcBef>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The particular angle of incidence at which this total polarization occurs is called </a:t>
            </a:r>
            <a:r>
              <a:rPr lang="en-US" altLang="en-US" sz="2400" b="1" dirty="0" smtClean="0">
                <a:solidFill>
                  <a:srgbClr val="000000"/>
                </a:solidFill>
                <a:latin typeface="+mn-lt"/>
                <a:cs typeface="Times New Roman" pitchFamily="18" charset="0"/>
              </a:rPr>
              <a:t>________________</a:t>
            </a:r>
            <a:r>
              <a:rPr lang="en-US" altLang="en-US" sz="2400" dirty="0" smtClean="0">
                <a:solidFill>
                  <a:srgbClr val="000000"/>
                </a:solidFill>
                <a:latin typeface="+mn-lt"/>
                <a:cs typeface="Times New Roman" pitchFamily="18" charset="0"/>
              </a:rPr>
              <a:t>.</a:t>
            </a:r>
            <a:endParaRPr lang="en-US" altLang="en-US" sz="2400" dirty="0" smtClean="0">
              <a:solidFill>
                <a:srgbClr val="000000"/>
              </a:solidFill>
              <a:latin typeface="+mn-lt"/>
              <a:cs typeface="Courier New" pitchFamily="49" charset="0"/>
            </a:endParaRPr>
          </a:p>
        </p:txBody>
      </p:sp>
      <p:grpSp>
        <p:nvGrpSpPr>
          <p:cNvPr id="3" name="Group 16"/>
          <p:cNvGrpSpPr>
            <a:grpSpLocks/>
          </p:cNvGrpSpPr>
          <p:nvPr/>
        </p:nvGrpSpPr>
        <p:grpSpPr bwMode="auto">
          <a:xfrm>
            <a:off x="6218238" y="5686425"/>
            <a:ext cx="2227262" cy="1171575"/>
            <a:chOff x="3949" y="3767"/>
            <a:chExt cx="1280" cy="447"/>
          </a:xfrm>
        </p:grpSpPr>
        <p:sp>
          <p:nvSpPr>
            <p:cNvPr id="15405" name="Rectangle 14"/>
            <p:cNvSpPr>
              <a:spLocks noChangeArrowheads="1"/>
            </p:cNvSpPr>
            <p:nvPr/>
          </p:nvSpPr>
          <p:spPr bwMode="auto">
            <a:xfrm>
              <a:off x="3949" y="3767"/>
              <a:ext cx="1280" cy="4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15406" name="Line 15"/>
            <p:cNvSpPr>
              <a:spLocks noChangeShapeType="1"/>
            </p:cNvSpPr>
            <p:nvPr/>
          </p:nvSpPr>
          <p:spPr bwMode="auto">
            <a:xfrm>
              <a:off x="3949" y="3767"/>
              <a:ext cx="1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n-lt"/>
              </a:endParaRPr>
            </a:p>
          </p:txBody>
        </p:sp>
      </p:grpSp>
      <p:sp>
        <p:nvSpPr>
          <p:cNvPr id="1226824" name="Line 72"/>
          <p:cNvSpPr>
            <a:spLocks noChangeShapeType="1"/>
          </p:cNvSpPr>
          <p:nvPr/>
        </p:nvSpPr>
        <p:spPr bwMode="auto">
          <a:xfrm>
            <a:off x="7219950" y="4624388"/>
            <a:ext cx="0" cy="22336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a:defRPr/>
            </a:pPr>
            <a:endParaRPr lang="en-US">
              <a:latin typeface="+mn-lt"/>
            </a:endParaRPr>
          </a:p>
        </p:txBody>
      </p:sp>
      <p:grpSp>
        <p:nvGrpSpPr>
          <p:cNvPr id="9" name="Group 8"/>
          <p:cNvGrpSpPr>
            <a:grpSpLocks/>
          </p:cNvGrpSpPr>
          <p:nvPr/>
        </p:nvGrpSpPr>
        <p:grpSpPr bwMode="auto">
          <a:xfrm>
            <a:off x="830263" y="2992815"/>
            <a:ext cx="7464425" cy="986866"/>
            <a:chOff x="830263" y="2992712"/>
            <a:chExt cx="7464426" cy="987255"/>
          </a:xfrm>
        </p:grpSpPr>
        <p:sp>
          <p:nvSpPr>
            <p:cNvPr id="50200" name="Text Box 5"/>
            <p:cNvSpPr txBox="1">
              <a:spLocks noChangeArrowheads="1"/>
            </p:cNvSpPr>
            <p:nvPr/>
          </p:nvSpPr>
          <p:spPr bwMode="auto">
            <a:xfrm>
              <a:off x="6577013" y="2992712"/>
              <a:ext cx="1717676" cy="830263"/>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Brewster’s law</a:t>
              </a:r>
            </a:p>
          </p:txBody>
        </p:sp>
        <p:sp>
          <p:nvSpPr>
            <p:cNvPr id="50201" name="Rectangle 6"/>
            <p:cNvSpPr>
              <a:spLocks noChangeArrowheads="1"/>
            </p:cNvSpPr>
            <p:nvPr/>
          </p:nvSpPr>
          <p:spPr bwMode="auto">
            <a:xfrm>
              <a:off x="830263" y="2995887"/>
              <a:ext cx="7462838" cy="984080"/>
            </a:xfrm>
            <a:prstGeom prst="rect">
              <a:avLst/>
            </a:prstGeom>
            <a:noFill/>
            <a:ln w="12700">
              <a:solidFill>
                <a:schemeClr val="tx1"/>
              </a:solidFill>
              <a:miter lim="800000"/>
              <a:headEnd/>
              <a:tailEnd/>
            </a:ln>
          </p:spPr>
          <p:txBody>
            <a:bodyPr wrap="none" anchor="ctr"/>
            <a:lstStyle/>
            <a:p>
              <a:endParaRPr lang="en-US" altLang="en-US" sz="2000">
                <a:latin typeface="Courier New" pitchFamily="49" charset="0"/>
              </a:endParaRPr>
            </a:p>
          </p:txBody>
        </p:sp>
      </p:grpSp>
      <p:sp>
        <p:nvSpPr>
          <p:cNvPr id="50191"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6754">
                                            <p:txEl>
                                              <p:pRg st="0" end="0"/>
                                            </p:txEl>
                                          </p:spTgt>
                                        </p:tgtEl>
                                        <p:attrNameLst>
                                          <p:attrName>style.visibility</p:attrName>
                                        </p:attrNameLst>
                                      </p:cBhvr>
                                      <p:to>
                                        <p:strVal val="visible"/>
                                      </p:to>
                                    </p:set>
                                    <p:anim calcmode="lin" valueType="num">
                                      <p:cBhvr additive="base">
                                        <p:cTn id="7" dur="500" fill="hold"/>
                                        <p:tgtEl>
                                          <p:spTgt spid="12267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67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6754">
                                            <p:txEl>
                                              <p:pRg st="1" end="1"/>
                                            </p:txEl>
                                          </p:spTgt>
                                        </p:tgtEl>
                                        <p:attrNameLst>
                                          <p:attrName>style.visibility</p:attrName>
                                        </p:attrNameLst>
                                      </p:cBhvr>
                                      <p:to>
                                        <p:strVal val="visible"/>
                                      </p:to>
                                    </p:set>
                                    <p:anim calcmode="lin" valueType="num">
                                      <p:cBhvr additive="base">
                                        <p:cTn id="13" dur="500" fill="hold"/>
                                        <p:tgtEl>
                                          <p:spTgt spid="12267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67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26754">
                                            <p:txEl>
                                              <p:pRg st="4" end="4"/>
                                            </p:txEl>
                                          </p:spTgt>
                                        </p:tgtEl>
                                        <p:attrNameLst>
                                          <p:attrName>style.visibility</p:attrName>
                                        </p:attrNameLst>
                                      </p:cBhvr>
                                      <p:to>
                                        <p:strVal val="visible"/>
                                      </p:to>
                                    </p:set>
                                    <p:anim calcmode="lin" valueType="num">
                                      <p:cBhvr additive="base">
                                        <p:cTn id="26" dur="500" fill="hold"/>
                                        <p:tgtEl>
                                          <p:spTgt spid="122675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267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26765">
                                            <p:txEl>
                                              <p:pRg st="0" end="0"/>
                                            </p:txEl>
                                          </p:spTgt>
                                        </p:tgtEl>
                                        <p:attrNameLst>
                                          <p:attrName>style.visibility</p:attrName>
                                        </p:attrNameLst>
                                      </p:cBhvr>
                                      <p:to>
                                        <p:strVal val="visible"/>
                                      </p:to>
                                    </p:set>
                                    <p:anim calcmode="lin" valueType="num">
                                      <p:cBhvr additive="base">
                                        <p:cTn id="32" dur="500" fill="hold"/>
                                        <p:tgtEl>
                                          <p:spTgt spid="122676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267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1226824"/>
                                        </p:tgtEl>
                                        <p:attrNameLst>
                                          <p:attrName>style.visibility</p:attrName>
                                        </p:attrNameLst>
                                      </p:cBhvr>
                                      <p:to>
                                        <p:strVal val="visible"/>
                                      </p:to>
                                    </p:set>
                                    <p:animEffect transition="in" filter="wipe(down)">
                                      <p:cBhvr>
                                        <p:cTn id="41" dur="500"/>
                                        <p:tgtEl>
                                          <p:spTgt spid="1226824"/>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26828">
                                            <p:txEl>
                                              <p:pRg st="0" end="0"/>
                                            </p:txEl>
                                          </p:spTgt>
                                        </p:tgtEl>
                                        <p:attrNameLst>
                                          <p:attrName>style.visibility</p:attrName>
                                        </p:attrNameLst>
                                      </p:cBhvr>
                                      <p:to>
                                        <p:strVal val="visible"/>
                                      </p:to>
                                    </p:set>
                                    <p:anim calcmode="lin" valueType="num">
                                      <p:cBhvr additive="base">
                                        <p:cTn id="46" dur="500" fill="hold"/>
                                        <p:tgtEl>
                                          <p:spTgt spid="1226828">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268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altLang="en-US" i="1" dirty="0">
                <a:solidFill>
                  <a:schemeClr val="accent2"/>
                </a:solidFill>
                <a:cs typeface="Times New Roman" pitchFamily="18" charset="0"/>
              </a:rPr>
              <a:t>Polarization </a:t>
            </a:r>
            <a:r>
              <a:rPr lang="en-US" altLang="en-US" dirty="0">
                <a:solidFill>
                  <a:schemeClr val="accent2"/>
                </a:solidFill>
                <a:cs typeface="Times New Roman" pitchFamily="18" charset="0"/>
              </a:rPr>
              <a:t>– optical activity </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A substance is termed </a:t>
            </a:r>
            <a:r>
              <a:rPr lang="en-US" altLang="en-US" b="1" dirty="0" smtClean="0">
                <a:solidFill>
                  <a:srgbClr val="000000"/>
                </a:solidFill>
                <a:cs typeface="Times New Roman" pitchFamily="18" charset="0"/>
              </a:rPr>
              <a:t>______________ </a:t>
            </a:r>
            <a:r>
              <a:rPr lang="en-US" altLang="en-US" dirty="0" smtClean="0">
                <a:solidFill>
                  <a:srgbClr val="000000"/>
                </a:solidFill>
                <a:cs typeface="Times New Roman" pitchFamily="18" charset="0"/>
              </a:rPr>
              <a:t>if _________ ________________________________________________________. </a:t>
            </a:r>
            <a:r>
              <a:rPr lang="en-US" altLang="en-US" dirty="0">
                <a:solidFill>
                  <a:srgbClr val="000000"/>
                </a:solidFill>
                <a:cs typeface="Times New Roman" pitchFamily="18" charset="0"/>
              </a:rPr>
              <a:t>A sugar solution is an example of such a substance. So is quartz.</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angle through                                                         which the plane                                                           rotates depends on                                                              the concentration of                                                             the solution (if the                                                      substance can be                                                             made into a solution),                                                        and the distance through                                               which the light passes.</a:t>
            </a:r>
          </a:p>
        </p:txBody>
      </p:sp>
      <p:pic>
        <p:nvPicPr>
          <p:cNvPr id="1240072" name="Picture 8"/>
          <p:cNvPicPr>
            <a:picLocks noChangeAspect="1" noChangeArrowheads="1"/>
          </p:cNvPicPr>
          <p:nvPr/>
        </p:nvPicPr>
        <p:blipFill>
          <a:blip r:embed="rId8" cstate="print"/>
          <a:srcRect/>
          <a:stretch>
            <a:fillRect/>
          </a:stretch>
        </p:blipFill>
        <p:spPr bwMode="auto">
          <a:xfrm>
            <a:off x="4359275" y="3163888"/>
            <a:ext cx="4470400" cy="3381375"/>
          </a:xfrm>
          <a:prstGeom prst="rect">
            <a:avLst/>
          </a:prstGeom>
          <a:ln>
            <a:noFill/>
          </a:ln>
          <a:effectLst>
            <a:outerShdw blurRad="292100" dist="139700" dir="2700000" algn="tl" rotWithShape="0">
              <a:srgbClr val="333333">
                <a:alpha val="65000"/>
              </a:srgbClr>
            </a:outerShdw>
          </a:effectLst>
        </p:spPr>
      </p:pic>
      <p:sp>
        <p:nvSpPr>
          <p:cNvPr id="1240073" name="Line 9"/>
          <p:cNvSpPr>
            <a:spLocks noChangeShapeType="1"/>
          </p:cNvSpPr>
          <p:nvPr/>
        </p:nvSpPr>
        <p:spPr bwMode="auto">
          <a:xfrm flipH="1" flipV="1">
            <a:off x="5638800" y="3692525"/>
            <a:ext cx="144463" cy="806450"/>
          </a:xfrm>
          <a:prstGeom prst="line">
            <a:avLst/>
          </a:prstGeom>
          <a:noFill/>
          <a:ln w="28575">
            <a:solidFill>
              <a:srgbClr val="FF0000"/>
            </a:solidFill>
            <a:round/>
            <a:headEnd/>
            <a:tailEnd type="triangle" w="med" len="med"/>
          </a:ln>
        </p:spPr>
        <p:txBody>
          <a:bodyPr/>
          <a:lstStyle/>
          <a:p>
            <a:endParaRPr lang="en-US"/>
          </a:p>
        </p:txBody>
      </p:sp>
      <p:sp>
        <p:nvSpPr>
          <p:cNvPr id="1240074" name="Line 10"/>
          <p:cNvSpPr>
            <a:spLocks noChangeShapeType="1"/>
          </p:cNvSpPr>
          <p:nvPr/>
        </p:nvSpPr>
        <p:spPr bwMode="auto">
          <a:xfrm flipV="1">
            <a:off x="7626350" y="4225925"/>
            <a:ext cx="433388" cy="782638"/>
          </a:xfrm>
          <a:prstGeom prst="line">
            <a:avLst/>
          </a:prstGeom>
          <a:noFill/>
          <a:ln w="28575">
            <a:solidFill>
              <a:srgbClr val="FF0000"/>
            </a:solidFill>
            <a:round/>
            <a:headEnd/>
            <a:tailEnd type="triangle" w="med" len="med"/>
          </a:ln>
        </p:spPr>
        <p:txBody>
          <a:bodyPr/>
          <a:lstStyle/>
          <a:p>
            <a:endParaRPr lang="en-US"/>
          </a:p>
        </p:txBody>
      </p:sp>
      <p:sp>
        <p:nvSpPr>
          <p:cNvPr id="1240076" name="Text Box 12"/>
          <p:cNvSpPr txBox="1">
            <a:spLocks noChangeArrowheads="1"/>
          </p:cNvSpPr>
          <p:nvPr/>
        </p:nvSpPr>
        <p:spPr bwMode="auto">
          <a:xfrm>
            <a:off x="7629525" y="3875088"/>
            <a:ext cx="344488" cy="396875"/>
          </a:xfrm>
          <a:prstGeom prst="rect">
            <a:avLst/>
          </a:prstGeom>
          <a:noFill/>
          <a:ln w="9525">
            <a:noFill/>
            <a:miter lim="800000"/>
            <a:headEnd/>
            <a:tailEnd/>
          </a:ln>
        </p:spPr>
        <p:txBody>
          <a:bodyPr wrap="none">
            <a:spAutoFit/>
          </a:bodyPr>
          <a:lstStyle/>
          <a:p>
            <a:r>
              <a:rPr lang="en-US" altLang="en-US" sz="2000">
                <a:solidFill>
                  <a:srgbClr val="FF0000"/>
                </a:solidFill>
                <a:latin typeface="Courier New" pitchFamily="49" charset="0"/>
                <a:sym typeface="Symbol" pitchFamily="18" charset="2"/>
              </a:rPr>
              <a:t></a:t>
            </a:r>
          </a:p>
        </p:txBody>
      </p:sp>
      <p:sp>
        <p:nvSpPr>
          <p:cNvPr id="1240077" name="Line 13"/>
          <p:cNvSpPr>
            <a:spLocks noChangeShapeType="1"/>
          </p:cNvSpPr>
          <p:nvPr/>
        </p:nvSpPr>
        <p:spPr bwMode="auto">
          <a:xfrm flipH="1" flipV="1">
            <a:off x="7493000" y="4170363"/>
            <a:ext cx="133350" cy="806450"/>
          </a:xfrm>
          <a:prstGeom prst="line">
            <a:avLst/>
          </a:prstGeom>
          <a:noFill/>
          <a:ln w="28575">
            <a:solidFill>
              <a:srgbClr val="FF0000"/>
            </a:solidFill>
            <a:round/>
            <a:headEnd/>
            <a:tailEnd type="triangle" w="med" len="med"/>
          </a:ln>
        </p:spPr>
        <p:txBody>
          <a:bodyPr/>
          <a:lstStyle/>
          <a:p>
            <a:endParaRPr lang="en-US"/>
          </a:p>
        </p:txBody>
      </p:sp>
      <p:sp>
        <p:nvSpPr>
          <p:cNvPr id="1240081" name="Line 17"/>
          <p:cNvSpPr>
            <a:spLocks noChangeShapeType="1"/>
          </p:cNvSpPr>
          <p:nvPr/>
        </p:nvSpPr>
        <p:spPr bwMode="auto">
          <a:xfrm>
            <a:off x="5646738" y="3695700"/>
            <a:ext cx="1852612" cy="476250"/>
          </a:xfrm>
          <a:prstGeom prst="line">
            <a:avLst/>
          </a:prstGeom>
          <a:noFill/>
          <a:ln w="9525">
            <a:solidFill>
              <a:schemeClr val="tx1"/>
            </a:solidFill>
            <a:prstDash val="dash"/>
            <a:round/>
            <a:headEnd/>
            <a:tailEnd/>
          </a:ln>
        </p:spPr>
        <p:txBody>
          <a:bodyPr/>
          <a:lstStyle/>
          <a:p>
            <a:endParaRPr lang="en-US"/>
          </a:p>
        </p:txBody>
      </p:sp>
      <p:sp>
        <p:nvSpPr>
          <p:cNvPr id="1240082" name="Arc 18"/>
          <p:cNvSpPr>
            <a:spLocks/>
          </p:cNvSpPr>
          <p:nvPr/>
        </p:nvSpPr>
        <p:spPr bwMode="auto">
          <a:xfrm>
            <a:off x="7523163" y="4217988"/>
            <a:ext cx="374650" cy="398462"/>
          </a:xfrm>
          <a:custGeom>
            <a:avLst/>
            <a:gdLst>
              <a:gd name="T0" fmla="*/ 0 w 33979"/>
              <a:gd name="T1" fmla="*/ 26680271 h 21600"/>
              <a:gd name="T2" fmla="*/ 45546597 w 33979"/>
              <a:gd name="T3" fmla="*/ 106953815 h 21600"/>
              <a:gd name="T4" fmla="*/ 17246073 w 33979"/>
              <a:gd name="T5" fmla="*/ 135598988 h 21600"/>
              <a:gd name="T6" fmla="*/ 0 60000 65536"/>
              <a:gd name="T7" fmla="*/ 0 60000 65536"/>
              <a:gd name="T8" fmla="*/ 0 60000 65536"/>
              <a:gd name="T9" fmla="*/ 0 w 33979"/>
              <a:gd name="T10" fmla="*/ 0 h 21600"/>
              <a:gd name="T11" fmla="*/ 33979 w 33979"/>
              <a:gd name="T12" fmla="*/ 21600 h 21600"/>
            </a:gdLst>
            <a:ahLst/>
            <a:cxnLst>
              <a:cxn ang="T6">
                <a:pos x="T0" y="T1"/>
              </a:cxn>
              <a:cxn ang="T7">
                <a:pos x="T2" y="T3"/>
              </a:cxn>
              <a:cxn ang="T8">
                <a:pos x="T4" y="T5"/>
              </a:cxn>
            </a:cxnLst>
            <a:rect l="T9" t="T10" r="T11" b="T12"/>
            <a:pathLst>
              <a:path w="33979" h="21600" fill="none" extrusionOk="0">
                <a:moveTo>
                  <a:pt x="-1" y="4249"/>
                </a:moveTo>
                <a:cubicBezTo>
                  <a:pt x="3721" y="1489"/>
                  <a:pt x="8232" y="-1"/>
                  <a:pt x="12866" y="0"/>
                </a:cubicBezTo>
                <a:cubicBezTo>
                  <a:pt x="23036" y="0"/>
                  <a:pt x="31829" y="7095"/>
                  <a:pt x="33978" y="17037"/>
                </a:cubicBezTo>
              </a:path>
              <a:path w="33979" h="21600" stroke="0" extrusionOk="0">
                <a:moveTo>
                  <a:pt x="-1" y="4249"/>
                </a:moveTo>
                <a:cubicBezTo>
                  <a:pt x="3721" y="1489"/>
                  <a:pt x="8232" y="-1"/>
                  <a:pt x="12866" y="0"/>
                </a:cubicBezTo>
                <a:cubicBezTo>
                  <a:pt x="23036" y="0"/>
                  <a:pt x="31829" y="7095"/>
                  <a:pt x="33978" y="17037"/>
                </a:cubicBezTo>
                <a:lnTo>
                  <a:pt x="12866" y="21600"/>
                </a:lnTo>
                <a:lnTo>
                  <a:pt x="-1" y="4249"/>
                </a:lnTo>
                <a:close/>
              </a:path>
            </a:pathLst>
          </a:custGeom>
          <a:noFill/>
          <a:ln w="19050">
            <a:solidFill>
              <a:srgbClr val="FF0000"/>
            </a:solidFill>
            <a:round/>
            <a:headEnd/>
            <a:tailEnd type="arrow" w="med" len="med"/>
          </a:ln>
        </p:spPr>
        <p:txBody>
          <a:bodyPr wrap="none" anchor="ctr"/>
          <a:lstStyle/>
          <a:p>
            <a:endParaRPr lang="en-US"/>
          </a:p>
        </p:txBody>
      </p:sp>
      <p:sp>
        <p:nvSpPr>
          <p:cNvPr id="51210"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0066">
                                            <p:txEl>
                                              <p:pRg st="0" end="0"/>
                                            </p:txEl>
                                          </p:spTgt>
                                        </p:tgtEl>
                                        <p:attrNameLst>
                                          <p:attrName>style.visibility</p:attrName>
                                        </p:attrNameLst>
                                      </p:cBhvr>
                                      <p:to>
                                        <p:strVal val="visible"/>
                                      </p:to>
                                    </p:set>
                                    <p:anim calcmode="lin" valueType="num">
                                      <p:cBhvr additive="base">
                                        <p:cTn id="7" dur="500" fill="hold"/>
                                        <p:tgtEl>
                                          <p:spTgt spid="12400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00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0066">
                                            <p:txEl>
                                              <p:pRg st="1" end="1"/>
                                            </p:txEl>
                                          </p:spTgt>
                                        </p:tgtEl>
                                        <p:attrNameLst>
                                          <p:attrName>style.visibility</p:attrName>
                                        </p:attrNameLst>
                                      </p:cBhvr>
                                      <p:to>
                                        <p:strVal val="visible"/>
                                      </p:to>
                                    </p:set>
                                    <p:anim calcmode="lin" valueType="num">
                                      <p:cBhvr additive="base">
                                        <p:cTn id="13" dur="500" fill="hold"/>
                                        <p:tgtEl>
                                          <p:spTgt spid="12400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0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240072"/>
                                        </p:tgtEl>
                                        <p:attrNameLst>
                                          <p:attrName>style.visibility</p:attrName>
                                        </p:attrNameLst>
                                      </p:cBhvr>
                                      <p:to>
                                        <p:strVal val="visible"/>
                                      </p:to>
                                    </p:set>
                                    <p:anim calcmode="lin" valueType="num">
                                      <p:cBhvr>
                                        <p:cTn id="19" dur="500" fill="hold"/>
                                        <p:tgtEl>
                                          <p:spTgt spid="1240072"/>
                                        </p:tgtEl>
                                        <p:attrNameLst>
                                          <p:attrName>ppt_w</p:attrName>
                                        </p:attrNameLst>
                                      </p:cBhvr>
                                      <p:tavLst>
                                        <p:tav tm="0">
                                          <p:val>
                                            <p:fltVal val="0"/>
                                          </p:val>
                                        </p:tav>
                                        <p:tav tm="100000">
                                          <p:val>
                                            <p:strVal val="#ppt_w"/>
                                          </p:val>
                                        </p:tav>
                                      </p:tavLst>
                                    </p:anim>
                                    <p:anim calcmode="lin" valueType="num">
                                      <p:cBhvr>
                                        <p:cTn id="20" dur="500" fill="hold"/>
                                        <p:tgtEl>
                                          <p:spTgt spid="1240072"/>
                                        </p:tgtEl>
                                        <p:attrNameLst>
                                          <p:attrName>ppt_h</p:attrName>
                                        </p:attrNameLst>
                                      </p:cBhvr>
                                      <p:tavLst>
                                        <p:tav tm="0">
                                          <p:val>
                                            <p:fltVal val="0"/>
                                          </p:val>
                                        </p:tav>
                                        <p:tav tm="100000">
                                          <p:val>
                                            <p:strVal val="#ppt_h"/>
                                          </p:val>
                                        </p:tav>
                                      </p:tavLst>
                                    </p:anim>
                                    <p:animEffect transition="in" filter="fade">
                                      <p:cBhvr>
                                        <p:cTn id="21" dur="500"/>
                                        <p:tgtEl>
                                          <p:spTgt spid="124007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40066">
                                            <p:txEl>
                                              <p:pRg st="2" end="2"/>
                                            </p:txEl>
                                          </p:spTgt>
                                        </p:tgtEl>
                                        <p:attrNameLst>
                                          <p:attrName>style.visibility</p:attrName>
                                        </p:attrNameLst>
                                      </p:cBhvr>
                                      <p:to>
                                        <p:strVal val="visible"/>
                                      </p:to>
                                    </p:set>
                                    <p:anim calcmode="lin" valueType="num">
                                      <p:cBhvr additive="base">
                                        <p:cTn id="26" dur="500" fill="hold"/>
                                        <p:tgtEl>
                                          <p:spTgt spid="124006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400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40073"/>
                                        </p:tgtEl>
                                        <p:attrNameLst>
                                          <p:attrName>style.visibility</p:attrName>
                                        </p:attrNameLst>
                                      </p:cBhvr>
                                      <p:to>
                                        <p:strVal val="visible"/>
                                      </p:to>
                                    </p:set>
                                    <p:animEffect transition="in" filter="wipe(down)">
                                      <p:cBhvr>
                                        <p:cTn id="32" dur="1000"/>
                                        <p:tgtEl>
                                          <p:spTgt spid="1240073"/>
                                        </p:tgtEl>
                                      </p:cBhvr>
                                    </p:animEffect>
                                  </p:childTnLst>
                                  <p:subTnLst>
                                    <p:audio>
                                      <p:cMediaNode>
                                        <p:cTn display="0" masterRel="sameClick">
                                          <p:stCondLst>
                                            <p:cond evt="begin" delay="0">
                                              <p:tn val="30"/>
                                            </p:cond>
                                          </p:stCondLst>
                                          <p:endCondLst>
                                            <p:cond evt="onStopAudio" delay="0">
                                              <p:tgtEl>
                                                <p:sldTgt/>
                                              </p:tgtEl>
                                            </p:cond>
                                          </p:endCondLst>
                                        </p:cTn>
                                        <p:tgtEl>
                                          <p:sndTgt r:embed="rId5"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40074"/>
                                        </p:tgtEl>
                                        <p:attrNameLst>
                                          <p:attrName>style.visibility</p:attrName>
                                        </p:attrNameLst>
                                      </p:cBhvr>
                                      <p:to>
                                        <p:strVal val="visible"/>
                                      </p:to>
                                    </p:set>
                                    <p:animEffect transition="in" filter="wipe(down)">
                                      <p:cBhvr>
                                        <p:cTn id="37" dur="1000"/>
                                        <p:tgtEl>
                                          <p:spTgt spid="1240074"/>
                                        </p:tgtEl>
                                      </p:cBhvr>
                                    </p:animEffect>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40081"/>
                                        </p:tgtEl>
                                        <p:attrNameLst>
                                          <p:attrName>style.visibility</p:attrName>
                                        </p:attrNameLst>
                                      </p:cBhvr>
                                      <p:to>
                                        <p:strVal val="visible"/>
                                      </p:to>
                                    </p:set>
                                    <p:animEffect transition="in" filter="wipe(left)">
                                      <p:cBhvr>
                                        <p:cTn id="42" dur="2000"/>
                                        <p:tgtEl>
                                          <p:spTgt spid="1240081"/>
                                        </p:tgtEl>
                                      </p:cBhvr>
                                    </p:animEffect>
                                  </p:childTnLst>
                                  <p:subTnLst>
                                    <p:audio>
                                      <p:cMediaNode>
                                        <p:cTn display="0" masterRel="sameClick">
                                          <p:stCondLst>
                                            <p:cond evt="begin" delay="0">
                                              <p:tn val="40"/>
                                            </p:cond>
                                          </p:stCondLst>
                                          <p:endCondLst>
                                            <p:cond evt="onStopAudio" delay="0">
                                              <p:tgtEl>
                                                <p:sldTgt/>
                                              </p:tgtEl>
                                            </p:cond>
                                          </p:endCondLst>
                                        </p:cTn>
                                        <p:tgtEl>
                                          <p:sndTgt r:embed="rId6" name="drumroll.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40077"/>
                                        </p:tgtEl>
                                        <p:attrNameLst>
                                          <p:attrName>style.visibility</p:attrName>
                                        </p:attrNameLst>
                                      </p:cBhvr>
                                      <p:to>
                                        <p:strVal val="visible"/>
                                      </p:to>
                                    </p:set>
                                    <p:animEffect transition="in" filter="wipe(down)">
                                      <p:cBhvr>
                                        <p:cTn id="47" dur="1000"/>
                                        <p:tgtEl>
                                          <p:spTgt spid="1240077"/>
                                        </p:tgtEl>
                                      </p:cBhvr>
                                    </p:animEffect>
                                  </p:childTnLst>
                                  <p:subTnLst>
                                    <p:audio>
                                      <p:cMediaNode>
                                        <p:cTn display="0" masterRel="sameClick">
                                          <p:stCondLst>
                                            <p:cond evt="begin" delay="0">
                                              <p:tn val="45"/>
                                            </p:cond>
                                          </p:stCondLst>
                                          <p:endCondLst>
                                            <p:cond evt="onStopAudio" delay="0">
                                              <p:tgtEl>
                                                <p:sldTgt/>
                                              </p:tgtEl>
                                            </p:cond>
                                          </p:endCondLst>
                                        </p:cTn>
                                        <p:tgtEl>
                                          <p:sndTgt r:embed="rId5" name="chimes.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240076"/>
                                        </p:tgtEl>
                                        <p:attrNameLst>
                                          <p:attrName>style.visibility</p:attrName>
                                        </p:attrNameLst>
                                      </p:cBhvr>
                                      <p:to>
                                        <p:strVal val="visible"/>
                                      </p:to>
                                    </p:set>
                                    <p:anim calcmode="lin" valueType="num">
                                      <p:cBhvr>
                                        <p:cTn id="52" dur="500" fill="hold"/>
                                        <p:tgtEl>
                                          <p:spTgt spid="1240076"/>
                                        </p:tgtEl>
                                        <p:attrNameLst>
                                          <p:attrName>ppt_w</p:attrName>
                                        </p:attrNameLst>
                                      </p:cBhvr>
                                      <p:tavLst>
                                        <p:tav tm="0">
                                          <p:val>
                                            <p:fltVal val="0"/>
                                          </p:val>
                                        </p:tav>
                                        <p:tav tm="100000">
                                          <p:val>
                                            <p:strVal val="#ppt_w"/>
                                          </p:val>
                                        </p:tav>
                                      </p:tavLst>
                                    </p:anim>
                                    <p:anim calcmode="lin" valueType="num">
                                      <p:cBhvr>
                                        <p:cTn id="53" dur="500" fill="hold"/>
                                        <p:tgtEl>
                                          <p:spTgt spid="1240076"/>
                                        </p:tgtEl>
                                        <p:attrNameLst>
                                          <p:attrName>ppt_h</p:attrName>
                                        </p:attrNameLst>
                                      </p:cBhvr>
                                      <p:tavLst>
                                        <p:tav tm="0">
                                          <p:val>
                                            <p:fltVal val="0"/>
                                          </p:val>
                                        </p:tav>
                                        <p:tav tm="100000">
                                          <p:val>
                                            <p:strVal val="#ppt_h"/>
                                          </p:val>
                                        </p:tav>
                                      </p:tavLst>
                                    </p:anim>
                                    <p:animEffect transition="in" filter="fade">
                                      <p:cBhvr>
                                        <p:cTn id="54" dur="500"/>
                                        <p:tgtEl>
                                          <p:spTgt spid="1240076"/>
                                        </p:tgtEl>
                                      </p:cBhvr>
                                    </p:animEffect>
                                  </p:childTnLst>
                                  <p:subTnLst>
                                    <p:audio>
                                      <p:cMediaNode>
                                        <p:cTn display="0" masterRel="sameClick">
                                          <p:stCondLst>
                                            <p:cond evt="begin" delay="0">
                                              <p:tn val="50"/>
                                            </p:cond>
                                          </p:stCondLst>
                                          <p:endCondLst>
                                            <p:cond evt="onStopAudio" delay="0">
                                              <p:tgtEl>
                                                <p:sldTgt/>
                                              </p:tgtEl>
                                            </p:cond>
                                          </p:endCondLst>
                                        </p:cTn>
                                        <p:tgtEl>
                                          <p:sndTgt r:embed="rId7" name="cashreg.wav"/>
                                        </p:tgtEl>
                                      </p:cMediaNode>
                                    </p:audio>
                                  </p:subTnLst>
                                </p:cTn>
                              </p:par>
                              <p:par>
                                <p:cTn id="55" presetID="22" presetClass="entr" presetSubtype="8" fill="hold" grpId="0" nodeType="withEffect">
                                  <p:stCondLst>
                                    <p:cond delay="0"/>
                                  </p:stCondLst>
                                  <p:childTnLst>
                                    <p:set>
                                      <p:cBhvr>
                                        <p:cTn id="56" dur="1" fill="hold">
                                          <p:stCondLst>
                                            <p:cond delay="0"/>
                                          </p:stCondLst>
                                        </p:cTn>
                                        <p:tgtEl>
                                          <p:spTgt spid="1240082"/>
                                        </p:tgtEl>
                                        <p:attrNameLst>
                                          <p:attrName>style.visibility</p:attrName>
                                        </p:attrNameLst>
                                      </p:cBhvr>
                                      <p:to>
                                        <p:strVal val="visible"/>
                                      </p:to>
                                    </p:set>
                                    <p:animEffect transition="in" filter="wipe(left)">
                                      <p:cBhvr>
                                        <p:cTn id="57" dur="500"/>
                                        <p:tgtEl>
                                          <p:spTgt spid="1240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073" grpId="0" animBg="1"/>
      <p:bldP spid="1240074" grpId="0" animBg="1"/>
      <p:bldP spid="1240076" grpId="0"/>
      <p:bldP spid="1240077" grpId="0" animBg="1"/>
      <p:bldP spid="1240081" grpId="0" animBg="1"/>
      <p:bldP spid="124008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5800" y="1401763"/>
            <a:ext cx="7772400" cy="428625"/>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 </a:t>
            </a:r>
            <a:r>
              <a:rPr lang="en-US" altLang="en-US">
                <a:solidFill>
                  <a:schemeClr val="accent2"/>
                </a:solidFill>
              </a:rPr>
              <a:t>– polarimeters</a:t>
            </a:r>
            <a:r>
              <a:rPr lang="en-US" altLang="en-US"/>
              <a:t> </a:t>
            </a:r>
          </a:p>
        </p:txBody>
      </p:sp>
      <p:sp>
        <p:nvSpPr>
          <p:cNvPr id="1250308" name="Rectangle 4"/>
          <p:cNvSpPr>
            <a:spLocks noChangeArrowheads="1"/>
          </p:cNvSpPr>
          <p:nvPr/>
        </p:nvSpPr>
        <p:spPr bwMode="auto">
          <a:xfrm>
            <a:off x="685800" y="1820863"/>
            <a:ext cx="7772400" cy="5037137"/>
          </a:xfrm>
          <a:prstGeom prst="rect">
            <a:avLst/>
          </a:prstGeom>
          <a:solidFill>
            <a:srgbClr val="CCFFCC"/>
          </a:solidFill>
          <a:ln w="9525">
            <a:noFill/>
            <a:miter lim="800000"/>
            <a:headEnd/>
            <a:tailEnd/>
          </a:ln>
        </p:spPr>
        <p:txBody>
          <a:bodyPr/>
          <a:lstStyle/>
          <a:p>
            <a:pPr>
              <a:spcBef>
                <a:spcPct val="20000"/>
              </a:spcBef>
            </a:pPr>
            <a:r>
              <a:rPr lang="en-US" altLang="en-US"/>
              <a:t>PRACTICE: Data for various concentrations of sugar solution have been gathered for a                               sample tube of fixed length.</a:t>
            </a:r>
          </a:p>
          <a:p>
            <a:pPr>
              <a:spcBef>
                <a:spcPct val="20000"/>
              </a:spcBef>
            </a:pPr>
            <a:r>
              <a:rPr lang="en-US" altLang="en-US"/>
              <a:t>(a) Plot a suitable graph to                                       represent the data.</a:t>
            </a:r>
          </a:p>
          <a:p>
            <a:pPr>
              <a:spcBef>
                <a:spcPct val="20000"/>
              </a:spcBef>
            </a:pPr>
            <a:r>
              <a:rPr lang="en-US" altLang="en-US"/>
              <a:t>SOLUTION:</a:t>
            </a:r>
            <a:endParaRPr lang="en-US" altLang="en-US">
              <a:cs typeface="Courier New" pitchFamily="49" charset="0"/>
            </a:endParaRPr>
          </a:p>
        </p:txBody>
      </p:sp>
      <p:pic>
        <p:nvPicPr>
          <p:cNvPr id="1250309" name="Picture 5"/>
          <p:cNvPicPr>
            <a:picLocks noChangeAspect="1" noChangeArrowheads="1"/>
          </p:cNvPicPr>
          <p:nvPr/>
        </p:nvPicPr>
        <p:blipFill>
          <a:blip r:embed="rId6" cstate="print"/>
          <a:srcRect/>
          <a:stretch>
            <a:fillRect/>
          </a:stretch>
        </p:blipFill>
        <p:spPr bwMode="auto">
          <a:xfrm>
            <a:off x="5718175" y="2260600"/>
            <a:ext cx="3375025" cy="1908175"/>
          </a:xfrm>
          <a:prstGeom prst="rect">
            <a:avLst/>
          </a:prstGeom>
          <a:ln>
            <a:noFill/>
          </a:ln>
          <a:effectLst>
            <a:outerShdw blurRad="292100" dist="139700" dir="2700000" algn="tl" rotWithShape="0">
              <a:srgbClr val="333333">
                <a:alpha val="65000"/>
              </a:srgbClr>
            </a:outerShdw>
          </a:effectLst>
        </p:spPr>
      </p:pic>
      <p:graphicFrame>
        <p:nvGraphicFramePr>
          <p:cNvPr id="143411" name="Group 51"/>
          <p:cNvGraphicFramePr>
            <a:graphicFrameLocks noGrp="1"/>
          </p:cNvGraphicFramePr>
          <p:nvPr/>
        </p:nvGraphicFramePr>
        <p:xfrm>
          <a:off x="5734050" y="4238625"/>
          <a:ext cx="3359150" cy="2438400"/>
        </p:xfrm>
        <a:graphic>
          <a:graphicData uri="http://schemas.openxmlformats.org/drawingml/2006/table">
            <a:tbl>
              <a:tblPr/>
              <a:tblGrid>
                <a:gridCol w="1565275">
                  <a:extLst>
                    <a:ext uri="{9D8B030D-6E8A-4147-A177-3AD203B41FA5}">
                      <a16:colId xmlns:a16="http://schemas.microsoft.com/office/drawing/2014/main" val="20000"/>
                    </a:ext>
                  </a:extLst>
                </a:gridCol>
                <a:gridCol w="1793875">
                  <a:extLst>
                    <a:ext uri="{9D8B030D-6E8A-4147-A177-3AD203B41FA5}">
                      <a16:colId xmlns:a16="http://schemas.microsoft.com/office/drawing/2014/main" val="20001"/>
                    </a:ext>
                  </a:extLst>
                </a:gridCol>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Angle of rotation     </a:t>
                      </a:r>
                      <a:r>
                        <a:rPr kumimoji="0" lang="en-US" sz="2400" b="0" i="0" u="none" strike="noStrike" cap="none" normalizeH="0" baseline="0" dirty="0" smtClean="0">
                          <a:ln>
                            <a:noFill/>
                          </a:ln>
                          <a:solidFill>
                            <a:schemeClr val="tx1"/>
                          </a:solidFill>
                          <a:effectLst/>
                          <a:latin typeface="Arial" charset="0"/>
                          <a:sym typeface="Symbol" pitchFamily="18" charset="2"/>
                        </a:rPr>
                        <a:t> </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smtClean="0">
                          <a:ln>
                            <a:noFill/>
                          </a:ln>
                          <a:solidFill>
                            <a:schemeClr val="tx1"/>
                          </a:solidFill>
                          <a:effectLst/>
                          <a:latin typeface="Arial" charset="0"/>
                          <a:cs typeface="Arial" charset="0"/>
                        </a:rPr>
                        <a:t>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Concentration</a:t>
                      </a:r>
                      <a:r>
                        <a:rPr kumimoji="0" lang="en-US" sz="2400" b="0" i="0" u="none" strike="noStrike" cap="none" normalizeH="0" baseline="0" dirty="0" smtClean="0">
                          <a:ln>
                            <a:noFill/>
                          </a:ln>
                          <a:solidFill>
                            <a:schemeClr val="tx1"/>
                          </a:solidFill>
                          <a:effectLst/>
                          <a:latin typeface="Arial" charset="0"/>
                        </a:rPr>
                        <a:t>  C / g cm</a:t>
                      </a:r>
                      <a:r>
                        <a:rPr kumimoji="0" lang="en-US" sz="2400" b="0" i="0" u="none" strike="noStrike" cap="none" normalizeH="0" baseline="30000" dirty="0" smtClean="0">
                          <a:ln>
                            <a:noFill/>
                          </a:ln>
                          <a:solidFill>
                            <a:schemeClr val="tx1"/>
                          </a:solidFill>
                          <a:effectLst/>
                          <a:latin typeface="Arial" charset="0"/>
                        </a:rPr>
                        <a:t>-3</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pSp>
        <p:nvGrpSpPr>
          <p:cNvPr id="2" name="Group 48"/>
          <p:cNvGrpSpPr>
            <a:grpSpLocks/>
          </p:cNvGrpSpPr>
          <p:nvPr/>
        </p:nvGrpSpPr>
        <p:grpSpPr bwMode="auto">
          <a:xfrm>
            <a:off x="800100" y="4240213"/>
            <a:ext cx="4840288" cy="2690812"/>
            <a:chOff x="110" y="2621"/>
            <a:chExt cx="3049" cy="1746"/>
          </a:xfrm>
        </p:grpSpPr>
        <p:sp>
          <p:nvSpPr>
            <p:cNvPr id="52252" name="Line 23"/>
            <p:cNvSpPr>
              <a:spLocks noChangeShapeType="1"/>
            </p:cNvSpPr>
            <p:nvPr/>
          </p:nvSpPr>
          <p:spPr bwMode="auto">
            <a:xfrm flipV="1">
              <a:off x="682" y="3029"/>
              <a:ext cx="0" cy="1016"/>
            </a:xfrm>
            <a:prstGeom prst="line">
              <a:avLst/>
            </a:prstGeom>
            <a:noFill/>
            <a:ln w="9525">
              <a:solidFill>
                <a:schemeClr val="tx1"/>
              </a:solidFill>
              <a:round/>
              <a:headEnd/>
              <a:tailEnd type="triangle" w="med" len="med"/>
            </a:ln>
          </p:spPr>
          <p:txBody>
            <a:bodyPr/>
            <a:lstStyle/>
            <a:p>
              <a:endParaRPr lang="en-US"/>
            </a:p>
          </p:txBody>
        </p:sp>
        <p:sp>
          <p:nvSpPr>
            <p:cNvPr id="52253" name="Text Box 29"/>
            <p:cNvSpPr txBox="1">
              <a:spLocks noChangeArrowheads="1"/>
            </p:cNvSpPr>
            <p:nvPr/>
          </p:nvSpPr>
          <p:spPr bwMode="auto">
            <a:xfrm>
              <a:off x="2799" y="4054"/>
              <a:ext cx="360" cy="297"/>
            </a:xfrm>
            <a:prstGeom prst="rect">
              <a:avLst/>
            </a:prstGeom>
            <a:noFill/>
            <a:ln w="9525">
              <a:noFill/>
              <a:miter lim="800000"/>
              <a:headEnd/>
              <a:tailEnd/>
            </a:ln>
          </p:spPr>
          <p:txBody>
            <a:bodyPr wrap="none">
              <a:spAutoFit/>
            </a:bodyPr>
            <a:lstStyle/>
            <a:p>
              <a:r>
                <a:rPr lang="en-US" altLang="en-US">
                  <a:sym typeface="Symbol" pitchFamily="18" charset="2"/>
                </a:rPr>
                <a:t>/</a:t>
              </a:r>
              <a:r>
                <a:rPr lang="en-US" altLang="en-US">
                  <a:cs typeface="Courier New" pitchFamily="49" charset="0"/>
                  <a:sym typeface="Symbol" pitchFamily="18" charset="2"/>
                </a:rPr>
                <a:t>º</a:t>
              </a:r>
            </a:p>
          </p:txBody>
        </p:sp>
        <p:sp>
          <p:nvSpPr>
            <p:cNvPr id="52254" name="Text Box 30"/>
            <p:cNvSpPr txBox="1">
              <a:spLocks noChangeArrowheads="1"/>
            </p:cNvSpPr>
            <p:nvPr/>
          </p:nvSpPr>
          <p:spPr bwMode="auto">
            <a:xfrm>
              <a:off x="1048" y="4070"/>
              <a:ext cx="223" cy="297"/>
            </a:xfrm>
            <a:prstGeom prst="rect">
              <a:avLst/>
            </a:prstGeom>
            <a:noFill/>
            <a:ln w="9525">
              <a:noFill/>
              <a:miter lim="800000"/>
              <a:headEnd/>
              <a:tailEnd/>
            </a:ln>
          </p:spPr>
          <p:txBody>
            <a:bodyPr wrap="none">
              <a:spAutoFit/>
            </a:bodyPr>
            <a:lstStyle/>
            <a:p>
              <a:r>
                <a:rPr lang="en-US" altLang="en-US">
                  <a:sym typeface="Symbol" pitchFamily="18" charset="2"/>
                </a:rPr>
                <a:t>5</a:t>
              </a:r>
              <a:endParaRPr lang="en-US" altLang="en-US">
                <a:cs typeface="Courier New" pitchFamily="49" charset="0"/>
                <a:sym typeface="Symbol" pitchFamily="18" charset="2"/>
              </a:endParaRPr>
            </a:p>
          </p:txBody>
        </p:sp>
        <p:sp>
          <p:nvSpPr>
            <p:cNvPr id="52255" name="Text Box 31"/>
            <p:cNvSpPr txBox="1">
              <a:spLocks noChangeArrowheads="1"/>
            </p:cNvSpPr>
            <p:nvPr/>
          </p:nvSpPr>
          <p:spPr bwMode="auto">
            <a:xfrm>
              <a:off x="1487" y="4070"/>
              <a:ext cx="330" cy="297"/>
            </a:xfrm>
            <a:prstGeom prst="rect">
              <a:avLst/>
            </a:prstGeom>
            <a:noFill/>
            <a:ln w="9525">
              <a:noFill/>
              <a:miter lim="800000"/>
              <a:headEnd/>
              <a:tailEnd/>
            </a:ln>
          </p:spPr>
          <p:txBody>
            <a:bodyPr wrap="none">
              <a:spAutoFit/>
            </a:bodyPr>
            <a:lstStyle/>
            <a:p>
              <a:r>
                <a:rPr lang="en-US" altLang="en-US">
                  <a:sym typeface="Symbol" pitchFamily="18" charset="2"/>
                </a:rPr>
                <a:t>10</a:t>
              </a:r>
              <a:endParaRPr lang="en-US" altLang="en-US">
                <a:cs typeface="Courier New" pitchFamily="49" charset="0"/>
                <a:sym typeface="Symbol" pitchFamily="18" charset="2"/>
              </a:endParaRPr>
            </a:p>
          </p:txBody>
        </p:sp>
        <p:sp>
          <p:nvSpPr>
            <p:cNvPr id="52256" name="Text Box 32"/>
            <p:cNvSpPr txBox="1">
              <a:spLocks noChangeArrowheads="1"/>
            </p:cNvSpPr>
            <p:nvPr/>
          </p:nvSpPr>
          <p:spPr bwMode="auto">
            <a:xfrm>
              <a:off x="1966" y="4070"/>
              <a:ext cx="330" cy="297"/>
            </a:xfrm>
            <a:prstGeom prst="rect">
              <a:avLst/>
            </a:prstGeom>
            <a:noFill/>
            <a:ln w="9525">
              <a:noFill/>
              <a:miter lim="800000"/>
              <a:headEnd/>
              <a:tailEnd/>
            </a:ln>
          </p:spPr>
          <p:txBody>
            <a:bodyPr wrap="none">
              <a:spAutoFit/>
            </a:bodyPr>
            <a:lstStyle/>
            <a:p>
              <a:r>
                <a:rPr lang="en-US" altLang="en-US">
                  <a:sym typeface="Symbol" pitchFamily="18" charset="2"/>
                </a:rPr>
                <a:t>15</a:t>
              </a:r>
              <a:endParaRPr lang="en-US" altLang="en-US">
                <a:cs typeface="Courier New" pitchFamily="49" charset="0"/>
                <a:sym typeface="Symbol" pitchFamily="18" charset="2"/>
              </a:endParaRPr>
            </a:p>
          </p:txBody>
        </p:sp>
        <p:sp>
          <p:nvSpPr>
            <p:cNvPr id="52257" name="Line 33"/>
            <p:cNvSpPr>
              <a:spLocks noChangeShapeType="1"/>
            </p:cNvSpPr>
            <p:nvPr/>
          </p:nvSpPr>
          <p:spPr bwMode="auto">
            <a:xfrm>
              <a:off x="614" y="3888"/>
              <a:ext cx="144" cy="0"/>
            </a:xfrm>
            <a:prstGeom prst="line">
              <a:avLst/>
            </a:prstGeom>
            <a:noFill/>
            <a:ln w="9525">
              <a:solidFill>
                <a:schemeClr val="tx1"/>
              </a:solidFill>
              <a:round/>
              <a:headEnd/>
              <a:tailEnd/>
            </a:ln>
          </p:spPr>
          <p:txBody>
            <a:bodyPr/>
            <a:lstStyle/>
            <a:p>
              <a:endParaRPr lang="en-US"/>
            </a:p>
          </p:txBody>
        </p:sp>
        <p:sp>
          <p:nvSpPr>
            <p:cNvPr id="52258" name="Line 34"/>
            <p:cNvSpPr>
              <a:spLocks noChangeShapeType="1"/>
            </p:cNvSpPr>
            <p:nvPr/>
          </p:nvSpPr>
          <p:spPr bwMode="auto">
            <a:xfrm>
              <a:off x="607" y="3738"/>
              <a:ext cx="144" cy="0"/>
            </a:xfrm>
            <a:prstGeom prst="line">
              <a:avLst/>
            </a:prstGeom>
            <a:noFill/>
            <a:ln w="19050">
              <a:solidFill>
                <a:schemeClr val="tx1"/>
              </a:solidFill>
              <a:round/>
              <a:headEnd/>
              <a:tailEnd/>
            </a:ln>
          </p:spPr>
          <p:txBody>
            <a:bodyPr/>
            <a:lstStyle/>
            <a:p>
              <a:endParaRPr lang="en-US"/>
            </a:p>
          </p:txBody>
        </p:sp>
        <p:sp>
          <p:nvSpPr>
            <p:cNvPr id="52259" name="Line 35"/>
            <p:cNvSpPr>
              <a:spLocks noChangeShapeType="1"/>
            </p:cNvSpPr>
            <p:nvPr/>
          </p:nvSpPr>
          <p:spPr bwMode="auto">
            <a:xfrm>
              <a:off x="608" y="3587"/>
              <a:ext cx="144" cy="0"/>
            </a:xfrm>
            <a:prstGeom prst="line">
              <a:avLst/>
            </a:prstGeom>
            <a:noFill/>
            <a:ln w="9525">
              <a:solidFill>
                <a:schemeClr val="tx1"/>
              </a:solidFill>
              <a:round/>
              <a:headEnd/>
              <a:tailEnd/>
            </a:ln>
          </p:spPr>
          <p:txBody>
            <a:bodyPr/>
            <a:lstStyle/>
            <a:p>
              <a:endParaRPr lang="en-US"/>
            </a:p>
          </p:txBody>
        </p:sp>
        <p:sp>
          <p:nvSpPr>
            <p:cNvPr id="52260" name="Line 36"/>
            <p:cNvSpPr>
              <a:spLocks noChangeShapeType="1"/>
            </p:cNvSpPr>
            <p:nvPr/>
          </p:nvSpPr>
          <p:spPr bwMode="auto">
            <a:xfrm>
              <a:off x="608" y="3436"/>
              <a:ext cx="144" cy="0"/>
            </a:xfrm>
            <a:prstGeom prst="line">
              <a:avLst/>
            </a:prstGeom>
            <a:noFill/>
            <a:ln w="19050">
              <a:solidFill>
                <a:schemeClr val="tx1"/>
              </a:solidFill>
              <a:round/>
              <a:headEnd/>
              <a:tailEnd/>
            </a:ln>
          </p:spPr>
          <p:txBody>
            <a:bodyPr/>
            <a:lstStyle/>
            <a:p>
              <a:endParaRPr lang="en-US"/>
            </a:p>
          </p:txBody>
        </p:sp>
        <p:sp>
          <p:nvSpPr>
            <p:cNvPr id="52261" name="Line 37"/>
            <p:cNvSpPr>
              <a:spLocks noChangeShapeType="1"/>
            </p:cNvSpPr>
            <p:nvPr/>
          </p:nvSpPr>
          <p:spPr bwMode="auto">
            <a:xfrm>
              <a:off x="609" y="3285"/>
              <a:ext cx="144" cy="0"/>
            </a:xfrm>
            <a:prstGeom prst="line">
              <a:avLst/>
            </a:prstGeom>
            <a:noFill/>
            <a:ln w="9525">
              <a:solidFill>
                <a:schemeClr val="tx1"/>
              </a:solidFill>
              <a:round/>
              <a:headEnd/>
              <a:tailEnd/>
            </a:ln>
          </p:spPr>
          <p:txBody>
            <a:bodyPr/>
            <a:lstStyle/>
            <a:p>
              <a:endParaRPr lang="en-US"/>
            </a:p>
          </p:txBody>
        </p:sp>
        <p:sp>
          <p:nvSpPr>
            <p:cNvPr id="52262" name="Line 38"/>
            <p:cNvSpPr>
              <a:spLocks noChangeShapeType="1"/>
            </p:cNvSpPr>
            <p:nvPr/>
          </p:nvSpPr>
          <p:spPr bwMode="auto">
            <a:xfrm>
              <a:off x="608" y="3133"/>
              <a:ext cx="144" cy="0"/>
            </a:xfrm>
            <a:prstGeom prst="line">
              <a:avLst/>
            </a:prstGeom>
            <a:noFill/>
            <a:ln w="19050">
              <a:solidFill>
                <a:schemeClr val="tx1"/>
              </a:solidFill>
              <a:round/>
              <a:headEnd/>
              <a:tailEnd/>
            </a:ln>
          </p:spPr>
          <p:txBody>
            <a:bodyPr/>
            <a:lstStyle/>
            <a:p>
              <a:endParaRPr lang="en-US"/>
            </a:p>
          </p:txBody>
        </p:sp>
        <p:sp>
          <p:nvSpPr>
            <p:cNvPr id="52263" name="Text Box 39"/>
            <p:cNvSpPr txBox="1">
              <a:spLocks noChangeArrowheads="1"/>
            </p:cNvSpPr>
            <p:nvPr/>
          </p:nvSpPr>
          <p:spPr bwMode="auto">
            <a:xfrm>
              <a:off x="135" y="3598"/>
              <a:ext cx="490" cy="297"/>
            </a:xfrm>
            <a:prstGeom prst="rect">
              <a:avLst/>
            </a:prstGeom>
            <a:noFill/>
            <a:ln w="9525">
              <a:noFill/>
              <a:miter lim="800000"/>
              <a:headEnd/>
              <a:tailEnd/>
            </a:ln>
          </p:spPr>
          <p:txBody>
            <a:bodyPr wrap="none">
              <a:spAutoFit/>
            </a:bodyPr>
            <a:lstStyle/>
            <a:p>
              <a:r>
                <a:rPr lang="en-US" altLang="en-US">
                  <a:sym typeface="Symbol" pitchFamily="18" charset="2"/>
                </a:rPr>
                <a:t>0.10</a:t>
              </a:r>
              <a:endParaRPr lang="en-US" altLang="en-US">
                <a:cs typeface="Courier New" pitchFamily="49" charset="0"/>
                <a:sym typeface="Symbol" pitchFamily="18" charset="2"/>
              </a:endParaRPr>
            </a:p>
          </p:txBody>
        </p:sp>
        <p:sp>
          <p:nvSpPr>
            <p:cNvPr id="52264" name="Text Box 40"/>
            <p:cNvSpPr txBox="1">
              <a:spLocks noChangeArrowheads="1"/>
            </p:cNvSpPr>
            <p:nvPr/>
          </p:nvSpPr>
          <p:spPr bwMode="auto">
            <a:xfrm>
              <a:off x="130" y="3289"/>
              <a:ext cx="490" cy="297"/>
            </a:xfrm>
            <a:prstGeom prst="rect">
              <a:avLst/>
            </a:prstGeom>
            <a:noFill/>
            <a:ln w="9525">
              <a:noFill/>
              <a:miter lim="800000"/>
              <a:headEnd/>
              <a:tailEnd/>
            </a:ln>
          </p:spPr>
          <p:txBody>
            <a:bodyPr wrap="none">
              <a:spAutoFit/>
            </a:bodyPr>
            <a:lstStyle/>
            <a:p>
              <a:r>
                <a:rPr lang="en-US" altLang="en-US">
                  <a:sym typeface="Symbol" pitchFamily="18" charset="2"/>
                </a:rPr>
                <a:t>0.20</a:t>
              </a:r>
              <a:endParaRPr lang="en-US" altLang="en-US">
                <a:cs typeface="Courier New" pitchFamily="49" charset="0"/>
                <a:sym typeface="Symbol" pitchFamily="18" charset="2"/>
              </a:endParaRPr>
            </a:p>
          </p:txBody>
        </p:sp>
        <p:sp>
          <p:nvSpPr>
            <p:cNvPr id="52265" name="Text Box 41"/>
            <p:cNvSpPr txBox="1">
              <a:spLocks noChangeArrowheads="1"/>
            </p:cNvSpPr>
            <p:nvPr/>
          </p:nvSpPr>
          <p:spPr bwMode="auto">
            <a:xfrm>
              <a:off x="128" y="2985"/>
              <a:ext cx="490" cy="297"/>
            </a:xfrm>
            <a:prstGeom prst="rect">
              <a:avLst/>
            </a:prstGeom>
            <a:noFill/>
            <a:ln w="9525">
              <a:noFill/>
              <a:miter lim="800000"/>
              <a:headEnd/>
              <a:tailEnd/>
            </a:ln>
          </p:spPr>
          <p:txBody>
            <a:bodyPr wrap="none">
              <a:spAutoFit/>
            </a:bodyPr>
            <a:lstStyle/>
            <a:p>
              <a:r>
                <a:rPr lang="en-US" altLang="en-US">
                  <a:sym typeface="Symbol" pitchFamily="18" charset="2"/>
                </a:rPr>
                <a:t>0.30</a:t>
              </a:r>
              <a:endParaRPr lang="en-US" altLang="en-US">
                <a:cs typeface="Courier New" pitchFamily="49" charset="0"/>
                <a:sym typeface="Symbol" pitchFamily="18" charset="2"/>
              </a:endParaRPr>
            </a:p>
          </p:txBody>
        </p:sp>
        <p:grpSp>
          <p:nvGrpSpPr>
            <p:cNvPr id="52266" name="Group 46"/>
            <p:cNvGrpSpPr>
              <a:grpSpLocks/>
            </p:cNvGrpSpPr>
            <p:nvPr/>
          </p:nvGrpSpPr>
          <p:grpSpPr bwMode="auto">
            <a:xfrm>
              <a:off x="675" y="3981"/>
              <a:ext cx="2220" cy="136"/>
              <a:chOff x="675" y="3981"/>
              <a:chExt cx="2440" cy="136"/>
            </a:xfrm>
          </p:grpSpPr>
          <p:sp>
            <p:nvSpPr>
              <p:cNvPr id="52269" name="Line 24"/>
              <p:cNvSpPr>
                <a:spLocks noChangeShapeType="1"/>
              </p:cNvSpPr>
              <p:nvPr/>
            </p:nvSpPr>
            <p:spPr bwMode="auto">
              <a:xfrm>
                <a:off x="675" y="4045"/>
                <a:ext cx="2440" cy="0"/>
              </a:xfrm>
              <a:prstGeom prst="line">
                <a:avLst/>
              </a:prstGeom>
              <a:noFill/>
              <a:ln w="9525">
                <a:solidFill>
                  <a:schemeClr val="tx1"/>
                </a:solidFill>
                <a:round/>
                <a:headEnd/>
                <a:tailEnd type="triangle" w="med" len="med"/>
              </a:ln>
            </p:spPr>
            <p:txBody>
              <a:bodyPr/>
              <a:lstStyle/>
              <a:p>
                <a:endParaRPr lang="en-US"/>
              </a:p>
            </p:txBody>
          </p:sp>
          <p:sp>
            <p:nvSpPr>
              <p:cNvPr id="52270" name="Line 25"/>
              <p:cNvSpPr>
                <a:spLocks noChangeShapeType="1"/>
              </p:cNvSpPr>
              <p:nvPr/>
            </p:nvSpPr>
            <p:spPr bwMode="auto">
              <a:xfrm flipV="1">
                <a:off x="1205" y="3985"/>
                <a:ext cx="0" cy="127"/>
              </a:xfrm>
              <a:prstGeom prst="line">
                <a:avLst/>
              </a:prstGeom>
              <a:noFill/>
              <a:ln w="9525">
                <a:solidFill>
                  <a:schemeClr val="tx1"/>
                </a:solidFill>
                <a:round/>
                <a:headEnd/>
                <a:tailEnd/>
              </a:ln>
            </p:spPr>
            <p:txBody>
              <a:bodyPr/>
              <a:lstStyle/>
              <a:p>
                <a:endParaRPr lang="en-US"/>
              </a:p>
            </p:txBody>
          </p:sp>
          <p:sp>
            <p:nvSpPr>
              <p:cNvPr id="52271" name="Line 26"/>
              <p:cNvSpPr>
                <a:spLocks noChangeShapeType="1"/>
              </p:cNvSpPr>
              <p:nvPr/>
            </p:nvSpPr>
            <p:spPr bwMode="auto">
              <a:xfrm flipV="1">
                <a:off x="1737" y="3987"/>
                <a:ext cx="0" cy="128"/>
              </a:xfrm>
              <a:prstGeom prst="line">
                <a:avLst/>
              </a:prstGeom>
              <a:noFill/>
              <a:ln w="9525">
                <a:solidFill>
                  <a:schemeClr val="tx1"/>
                </a:solidFill>
                <a:round/>
                <a:headEnd/>
                <a:tailEnd/>
              </a:ln>
            </p:spPr>
            <p:txBody>
              <a:bodyPr/>
              <a:lstStyle/>
              <a:p>
                <a:endParaRPr lang="en-US"/>
              </a:p>
            </p:txBody>
          </p:sp>
          <p:sp>
            <p:nvSpPr>
              <p:cNvPr id="52272" name="Line 28"/>
              <p:cNvSpPr>
                <a:spLocks noChangeShapeType="1"/>
              </p:cNvSpPr>
              <p:nvPr/>
            </p:nvSpPr>
            <p:spPr bwMode="auto">
              <a:xfrm flipV="1">
                <a:off x="2268" y="3990"/>
                <a:ext cx="0" cy="127"/>
              </a:xfrm>
              <a:prstGeom prst="line">
                <a:avLst/>
              </a:prstGeom>
              <a:noFill/>
              <a:ln w="9525">
                <a:solidFill>
                  <a:schemeClr val="tx1"/>
                </a:solidFill>
                <a:round/>
                <a:headEnd/>
                <a:tailEnd/>
              </a:ln>
            </p:spPr>
            <p:txBody>
              <a:bodyPr/>
              <a:lstStyle/>
              <a:p>
                <a:endParaRPr lang="en-US"/>
              </a:p>
            </p:txBody>
          </p:sp>
          <p:sp>
            <p:nvSpPr>
              <p:cNvPr id="52273" name="Line 43"/>
              <p:cNvSpPr>
                <a:spLocks noChangeShapeType="1"/>
              </p:cNvSpPr>
              <p:nvPr/>
            </p:nvSpPr>
            <p:spPr bwMode="auto">
              <a:xfrm flipV="1">
                <a:off x="2806" y="3981"/>
                <a:ext cx="1" cy="135"/>
              </a:xfrm>
              <a:prstGeom prst="line">
                <a:avLst/>
              </a:prstGeom>
              <a:noFill/>
              <a:ln w="9525">
                <a:solidFill>
                  <a:schemeClr val="tx1"/>
                </a:solidFill>
                <a:round/>
                <a:headEnd/>
                <a:tailEnd/>
              </a:ln>
            </p:spPr>
            <p:txBody>
              <a:bodyPr/>
              <a:lstStyle/>
              <a:p>
                <a:endParaRPr lang="en-US"/>
              </a:p>
            </p:txBody>
          </p:sp>
        </p:grpSp>
        <p:sp>
          <p:nvSpPr>
            <p:cNvPr id="52267" name="Text Box 44"/>
            <p:cNvSpPr txBox="1">
              <a:spLocks noChangeArrowheads="1"/>
            </p:cNvSpPr>
            <p:nvPr/>
          </p:nvSpPr>
          <p:spPr bwMode="auto">
            <a:xfrm>
              <a:off x="2456" y="4070"/>
              <a:ext cx="330" cy="297"/>
            </a:xfrm>
            <a:prstGeom prst="rect">
              <a:avLst/>
            </a:prstGeom>
            <a:noFill/>
            <a:ln w="9525">
              <a:noFill/>
              <a:miter lim="800000"/>
              <a:headEnd/>
              <a:tailEnd/>
            </a:ln>
          </p:spPr>
          <p:txBody>
            <a:bodyPr wrap="none">
              <a:spAutoFit/>
            </a:bodyPr>
            <a:lstStyle/>
            <a:p>
              <a:r>
                <a:rPr lang="en-US" altLang="en-US">
                  <a:sym typeface="Symbol" pitchFamily="18" charset="2"/>
                </a:rPr>
                <a:t>20</a:t>
              </a:r>
              <a:endParaRPr lang="en-US" altLang="en-US">
                <a:cs typeface="Courier New" pitchFamily="49" charset="0"/>
                <a:sym typeface="Symbol" pitchFamily="18" charset="2"/>
              </a:endParaRPr>
            </a:p>
          </p:txBody>
        </p:sp>
        <p:sp>
          <p:nvSpPr>
            <p:cNvPr id="52268" name="Text Box 47"/>
            <p:cNvSpPr txBox="1">
              <a:spLocks noChangeArrowheads="1"/>
            </p:cNvSpPr>
            <p:nvPr/>
          </p:nvSpPr>
          <p:spPr bwMode="auto">
            <a:xfrm>
              <a:off x="110" y="2621"/>
              <a:ext cx="821" cy="297"/>
            </a:xfrm>
            <a:prstGeom prst="rect">
              <a:avLst/>
            </a:prstGeom>
            <a:noFill/>
            <a:ln w="9525">
              <a:noFill/>
              <a:miter lim="800000"/>
              <a:headEnd/>
              <a:tailEnd/>
            </a:ln>
          </p:spPr>
          <p:txBody>
            <a:bodyPr wrap="none">
              <a:spAutoFit/>
            </a:bodyPr>
            <a:lstStyle/>
            <a:p>
              <a:r>
                <a:rPr lang="en-US" altLang="en-US">
                  <a:sym typeface="Symbol" pitchFamily="18" charset="2"/>
                </a:rPr>
                <a:t>C/</a:t>
              </a:r>
              <a:r>
                <a:rPr lang="en-US" altLang="en-US">
                  <a:cs typeface="Courier New" pitchFamily="49" charset="0"/>
                  <a:sym typeface="Symbol" pitchFamily="18" charset="2"/>
                </a:rPr>
                <a:t>g</a:t>
              </a:r>
              <a:r>
                <a:rPr lang="en-US" altLang="en-US" baseline="-25000">
                  <a:cs typeface="Courier New" pitchFamily="49" charset="0"/>
                  <a:sym typeface="Symbol" pitchFamily="18" charset="2"/>
                </a:rPr>
                <a:t> </a:t>
              </a:r>
              <a:r>
                <a:rPr lang="en-US" altLang="en-US">
                  <a:cs typeface="Courier New" pitchFamily="49" charset="0"/>
                  <a:sym typeface="Symbol" pitchFamily="18" charset="2"/>
                </a:rPr>
                <a:t>cm</a:t>
              </a:r>
              <a:r>
                <a:rPr lang="en-US" altLang="en-US" baseline="30000">
                  <a:cs typeface="Courier New" pitchFamily="49" charset="0"/>
                  <a:sym typeface="Symbol" pitchFamily="18" charset="2"/>
                </a:rPr>
                <a:t>-3</a:t>
              </a:r>
              <a:endParaRPr lang="en-US" altLang="en-US">
                <a:cs typeface="Courier New" pitchFamily="49" charset="0"/>
                <a:sym typeface="Symbol" pitchFamily="18" charset="2"/>
              </a:endParaRPr>
            </a:p>
          </p:txBody>
        </p:sp>
      </p:grpSp>
      <p:sp>
        <p:nvSpPr>
          <p:cNvPr id="52251"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0308">
                                            <p:txEl>
                                              <p:pRg st="0" end="0"/>
                                            </p:txEl>
                                          </p:spTgt>
                                        </p:tgtEl>
                                        <p:attrNameLst>
                                          <p:attrName>style.visibility</p:attrName>
                                        </p:attrNameLst>
                                      </p:cBhvr>
                                      <p:to>
                                        <p:strVal val="visible"/>
                                      </p:to>
                                    </p:set>
                                    <p:anim calcmode="lin" valueType="num">
                                      <p:cBhvr additive="base">
                                        <p:cTn id="7" dur="500" fill="hold"/>
                                        <p:tgtEl>
                                          <p:spTgt spid="12503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03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250309"/>
                                        </p:tgtEl>
                                        <p:attrNameLst>
                                          <p:attrName>style.visibility</p:attrName>
                                        </p:attrNameLst>
                                      </p:cBhvr>
                                      <p:to>
                                        <p:strVal val="visible"/>
                                      </p:to>
                                    </p:set>
                                    <p:anim calcmode="lin" valueType="num">
                                      <p:cBhvr>
                                        <p:cTn id="13" dur="500" fill="hold"/>
                                        <p:tgtEl>
                                          <p:spTgt spid="1250309"/>
                                        </p:tgtEl>
                                        <p:attrNameLst>
                                          <p:attrName>ppt_w</p:attrName>
                                        </p:attrNameLst>
                                      </p:cBhvr>
                                      <p:tavLst>
                                        <p:tav tm="0">
                                          <p:val>
                                            <p:fltVal val="0"/>
                                          </p:val>
                                        </p:tav>
                                        <p:tav tm="100000">
                                          <p:val>
                                            <p:strVal val="#ppt_w"/>
                                          </p:val>
                                        </p:tav>
                                      </p:tavLst>
                                    </p:anim>
                                    <p:anim calcmode="lin" valueType="num">
                                      <p:cBhvr>
                                        <p:cTn id="14" dur="500" fill="hold"/>
                                        <p:tgtEl>
                                          <p:spTgt spid="1250309"/>
                                        </p:tgtEl>
                                        <p:attrNameLst>
                                          <p:attrName>ppt_h</p:attrName>
                                        </p:attrNameLst>
                                      </p:cBhvr>
                                      <p:tavLst>
                                        <p:tav tm="0">
                                          <p:val>
                                            <p:fltVal val="0"/>
                                          </p:val>
                                        </p:tav>
                                        <p:tav tm="100000">
                                          <p:val>
                                            <p:strVal val="#ppt_h"/>
                                          </p:val>
                                        </p:tav>
                                      </p:tavLst>
                                    </p:anim>
                                    <p:animEffect transition="in" filter="fade">
                                      <p:cBhvr>
                                        <p:cTn id="15" dur="500"/>
                                        <p:tgtEl>
                                          <p:spTgt spid="1250309"/>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43411"/>
                                        </p:tgtEl>
                                        <p:attrNameLst>
                                          <p:attrName>style.visibility</p:attrName>
                                        </p:attrNameLst>
                                      </p:cBhvr>
                                      <p:to>
                                        <p:strVal val="visible"/>
                                      </p:to>
                                    </p:set>
                                    <p:anim calcmode="lin" valueType="num">
                                      <p:cBhvr>
                                        <p:cTn id="20" dur="500" fill="hold"/>
                                        <p:tgtEl>
                                          <p:spTgt spid="143411"/>
                                        </p:tgtEl>
                                        <p:attrNameLst>
                                          <p:attrName>ppt_w</p:attrName>
                                        </p:attrNameLst>
                                      </p:cBhvr>
                                      <p:tavLst>
                                        <p:tav tm="0">
                                          <p:val>
                                            <p:fltVal val="0"/>
                                          </p:val>
                                        </p:tav>
                                        <p:tav tm="100000">
                                          <p:val>
                                            <p:strVal val="#ppt_w"/>
                                          </p:val>
                                        </p:tav>
                                      </p:tavLst>
                                    </p:anim>
                                    <p:anim calcmode="lin" valueType="num">
                                      <p:cBhvr>
                                        <p:cTn id="21" dur="500" fill="hold"/>
                                        <p:tgtEl>
                                          <p:spTgt spid="143411"/>
                                        </p:tgtEl>
                                        <p:attrNameLst>
                                          <p:attrName>ppt_h</p:attrName>
                                        </p:attrNameLst>
                                      </p:cBhvr>
                                      <p:tavLst>
                                        <p:tav tm="0">
                                          <p:val>
                                            <p:fltVal val="0"/>
                                          </p:val>
                                        </p:tav>
                                        <p:tav tm="100000">
                                          <p:val>
                                            <p:strVal val="#ppt_h"/>
                                          </p:val>
                                        </p:tav>
                                      </p:tavLst>
                                    </p:anim>
                                    <p:animEffect transition="in" filter="fade">
                                      <p:cBhvr>
                                        <p:cTn id="22" dur="500"/>
                                        <p:tgtEl>
                                          <p:spTgt spid="143411"/>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50308">
                                            <p:txEl>
                                              <p:pRg st="1" end="1"/>
                                            </p:txEl>
                                          </p:spTgt>
                                        </p:tgtEl>
                                        <p:attrNameLst>
                                          <p:attrName>style.visibility</p:attrName>
                                        </p:attrNameLst>
                                      </p:cBhvr>
                                      <p:to>
                                        <p:strVal val="visible"/>
                                      </p:to>
                                    </p:set>
                                    <p:anim calcmode="lin" valueType="num">
                                      <p:cBhvr additive="base">
                                        <p:cTn id="27" dur="500" fill="hold"/>
                                        <p:tgtEl>
                                          <p:spTgt spid="1250308">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503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250308">
                                            <p:txEl>
                                              <p:pRg st="2" end="2"/>
                                            </p:txEl>
                                          </p:spTgt>
                                        </p:tgtEl>
                                        <p:attrNameLst>
                                          <p:attrName>style.visibility</p:attrName>
                                        </p:attrNameLst>
                                      </p:cBhvr>
                                      <p:to>
                                        <p:strVal val="visible"/>
                                      </p:to>
                                    </p:set>
                                    <p:anim calcmode="lin" valueType="num">
                                      <p:cBhvr additive="base">
                                        <p:cTn id="33" dur="500" fill="hold"/>
                                        <p:tgtEl>
                                          <p:spTgt spid="1250308">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503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a:t>
            </a:r>
            <a:r>
              <a:rPr lang="en-US" altLang="en-US">
                <a:solidFill>
                  <a:schemeClr val="accent2"/>
                </a:solidFill>
              </a:rPr>
              <a:t> – polarimeters </a:t>
            </a:r>
            <a:endParaRPr lang="en-US" altLang="en-US" i="1">
              <a:solidFill>
                <a:schemeClr val="accent2"/>
              </a:solidFill>
            </a:endParaRPr>
          </a:p>
        </p:txBody>
      </p:sp>
      <p:sp>
        <p:nvSpPr>
          <p:cNvPr id="1250308" name="Rectangle 4"/>
          <p:cNvSpPr>
            <a:spLocks noChangeArrowheads="1"/>
          </p:cNvSpPr>
          <p:nvPr/>
        </p:nvSpPr>
        <p:spPr bwMode="auto">
          <a:xfrm>
            <a:off x="685800" y="1843088"/>
            <a:ext cx="7772400" cy="5014912"/>
          </a:xfrm>
          <a:prstGeom prst="rect">
            <a:avLst/>
          </a:prstGeom>
          <a:solidFill>
            <a:srgbClr val="CCFFCC"/>
          </a:solidFill>
          <a:ln w="9525">
            <a:noFill/>
            <a:miter lim="800000"/>
            <a:headEnd/>
            <a:tailEnd/>
          </a:ln>
        </p:spPr>
        <p:txBody>
          <a:bodyPr/>
          <a:lstStyle/>
          <a:p>
            <a:pPr>
              <a:spcBef>
                <a:spcPct val="20000"/>
              </a:spcBef>
            </a:pPr>
            <a:r>
              <a:rPr lang="en-US" altLang="en-US"/>
              <a:t>PRACTICE: Data for various concentrations of sugar solution have been gathered for a                               sample tube of fixed length.</a:t>
            </a:r>
          </a:p>
          <a:p>
            <a:pPr>
              <a:spcBef>
                <a:spcPct val="20000"/>
              </a:spcBef>
            </a:pPr>
            <a:r>
              <a:rPr lang="en-US" altLang="en-US"/>
              <a:t>(b) Find the concentration of a                                         sugar solution having </a:t>
            </a:r>
            <a:r>
              <a:rPr lang="en-US" altLang="en-US">
                <a:sym typeface="Symbol" pitchFamily="18" charset="2"/>
              </a:rPr>
              <a:t> =</a:t>
            </a:r>
            <a:r>
              <a:rPr lang="en-US" altLang="en-US"/>
              <a:t> 18º. </a:t>
            </a:r>
          </a:p>
          <a:p>
            <a:pPr>
              <a:spcBef>
                <a:spcPct val="20000"/>
              </a:spcBef>
            </a:pPr>
            <a:r>
              <a:rPr lang="en-US" altLang="en-US"/>
              <a:t>SOLUTION:</a:t>
            </a:r>
          </a:p>
        </p:txBody>
      </p:sp>
      <p:pic>
        <p:nvPicPr>
          <p:cNvPr id="1250309" name="Picture 5"/>
          <p:cNvPicPr>
            <a:picLocks noChangeAspect="1" noChangeArrowheads="1"/>
          </p:cNvPicPr>
          <p:nvPr/>
        </p:nvPicPr>
        <p:blipFill>
          <a:blip r:embed="rId6" cstate="print"/>
          <a:srcRect/>
          <a:stretch>
            <a:fillRect/>
          </a:stretch>
        </p:blipFill>
        <p:spPr bwMode="auto">
          <a:xfrm>
            <a:off x="5718175" y="2260600"/>
            <a:ext cx="3375025" cy="1908175"/>
          </a:xfrm>
          <a:prstGeom prst="rect">
            <a:avLst/>
          </a:prstGeom>
          <a:ln>
            <a:noFill/>
          </a:ln>
          <a:effectLst>
            <a:outerShdw blurRad="292100" dist="139700" dir="2700000" algn="tl" rotWithShape="0">
              <a:srgbClr val="333333">
                <a:alpha val="65000"/>
              </a:srgbClr>
            </a:outerShdw>
          </a:effectLst>
        </p:spPr>
      </p:pic>
      <p:sp>
        <p:nvSpPr>
          <p:cNvPr id="1250354" name="Freeform 50"/>
          <p:cNvSpPr>
            <a:spLocks/>
          </p:cNvSpPr>
          <p:nvPr/>
        </p:nvSpPr>
        <p:spPr bwMode="auto">
          <a:xfrm>
            <a:off x="1697038" y="6040438"/>
            <a:ext cx="758825" cy="300037"/>
          </a:xfrm>
          <a:custGeom>
            <a:avLst/>
            <a:gdLst>
              <a:gd name="T0" fmla="*/ 0 w 470"/>
              <a:gd name="T1" fmla="*/ 0 h 242"/>
              <a:gd name="T2" fmla="*/ 1225139108 w 470"/>
              <a:gd name="T3" fmla="*/ 0 h 242"/>
              <a:gd name="T4" fmla="*/ 1225139108 w 470"/>
              <a:gd name="T5" fmla="*/ 371992568 h 242"/>
              <a:gd name="T6" fmla="*/ 0 60000 65536"/>
              <a:gd name="T7" fmla="*/ 0 60000 65536"/>
              <a:gd name="T8" fmla="*/ 0 60000 65536"/>
              <a:gd name="T9" fmla="*/ 0 w 470"/>
              <a:gd name="T10" fmla="*/ 0 h 242"/>
              <a:gd name="T11" fmla="*/ 470 w 470"/>
              <a:gd name="T12" fmla="*/ 242 h 242"/>
            </a:gdLst>
            <a:ahLst/>
            <a:cxnLst>
              <a:cxn ang="T6">
                <a:pos x="T0" y="T1"/>
              </a:cxn>
              <a:cxn ang="T7">
                <a:pos x="T2" y="T3"/>
              </a:cxn>
              <a:cxn ang="T8">
                <a:pos x="T4" y="T5"/>
              </a:cxn>
            </a:cxnLst>
            <a:rect l="T9" t="T10" r="T11" b="T12"/>
            <a:pathLst>
              <a:path w="470" h="242">
                <a:moveTo>
                  <a:pt x="0" y="0"/>
                </a:moveTo>
                <a:lnTo>
                  <a:pt x="470" y="0"/>
                </a:lnTo>
                <a:lnTo>
                  <a:pt x="470" y="242"/>
                </a:lnTo>
              </a:path>
            </a:pathLst>
          </a:custGeom>
          <a:noFill/>
          <a:ln w="9525" cap="flat">
            <a:solidFill>
              <a:srgbClr val="FF0000"/>
            </a:solidFill>
            <a:prstDash val="dash"/>
            <a:round/>
            <a:headEnd/>
            <a:tailEnd/>
          </a:ln>
        </p:spPr>
        <p:txBody>
          <a:bodyPr/>
          <a:lstStyle/>
          <a:p>
            <a:endParaRPr lang="en-US"/>
          </a:p>
        </p:txBody>
      </p:sp>
      <p:sp>
        <p:nvSpPr>
          <p:cNvPr id="1250355" name="Freeform 51"/>
          <p:cNvSpPr>
            <a:spLocks/>
          </p:cNvSpPr>
          <p:nvPr/>
        </p:nvSpPr>
        <p:spPr bwMode="auto">
          <a:xfrm>
            <a:off x="1700213" y="5634038"/>
            <a:ext cx="1528762" cy="696912"/>
          </a:xfrm>
          <a:custGeom>
            <a:avLst/>
            <a:gdLst>
              <a:gd name="T0" fmla="*/ 0 w 470"/>
              <a:gd name="T1" fmla="*/ 0 h 242"/>
              <a:gd name="T2" fmla="*/ 2147483647 w 470"/>
              <a:gd name="T3" fmla="*/ 0 h 242"/>
              <a:gd name="T4" fmla="*/ 2147483647 w 470"/>
              <a:gd name="T5" fmla="*/ 2006968330 h 242"/>
              <a:gd name="T6" fmla="*/ 0 60000 65536"/>
              <a:gd name="T7" fmla="*/ 0 60000 65536"/>
              <a:gd name="T8" fmla="*/ 0 60000 65536"/>
              <a:gd name="T9" fmla="*/ 0 w 470"/>
              <a:gd name="T10" fmla="*/ 0 h 242"/>
              <a:gd name="T11" fmla="*/ 470 w 470"/>
              <a:gd name="T12" fmla="*/ 242 h 242"/>
            </a:gdLst>
            <a:ahLst/>
            <a:cxnLst>
              <a:cxn ang="T6">
                <a:pos x="T0" y="T1"/>
              </a:cxn>
              <a:cxn ang="T7">
                <a:pos x="T2" y="T3"/>
              </a:cxn>
              <a:cxn ang="T8">
                <a:pos x="T4" y="T5"/>
              </a:cxn>
            </a:cxnLst>
            <a:rect l="T9" t="T10" r="T11" b="T12"/>
            <a:pathLst>
              <a:path w="470" h="242">
                <a:moveTo>
                  <a:pt x="0" y="0"/>
                </a:moveTo>
                <a:lnTo>
                  <a:pt x="470" y="0"/>
                </a:lnTo>
                <a:lnTo>
                  <a:pt x="470" y="242"/>
                </a:lnTo>
              </a:path>
            </a:pathLst>
          </a:custGeom>
          <a:noFill/>
          <a:ln w="9525" cap="flat">
            <a:solidFill>
              <a:srgbClr val="FF0000"/>
            </a:solidFill>
            <a:prstDash val="dash"/>
            <a:round/>
            <a:headEnd/>
            <a:tailEnd/>
          </a:ln>
        </p:spPr>
        <p:txBody>
          <a:bodyPr/>
          <a:lstStyle/>
          <a:p>
            <a:endParaRPr lang="en-US"/>
          </a:p>
        </p:txBody>
      </p:sp>
      <p:sp>
        <p:nvSpPr>
          <p:cNvPr id="1250356" name="Freeform 52"/>
          <p:cNvSpPr>
            <a:spLocks/>
          </p:cNvSpPr>
          <p:nvPr/>
        </p:nvSpPr>
        <p:spPr bwMode="auto">
          <a:xfrm>
            <a:off x="1714500" y="5346700"/>
            <a:ext cx="2289175" cy="998538"/>
          </a:xfrm>
          <a:custGeom>
            <a:avLst/>
            <a:gdLst>
              <a:gd name="T0" fmla="*/ 0 w 470"/>
              <a:gd name="T1" fmla="*/ 0 h 242"/>
              <a:gd name="T2" fmla="*/ 2147483647 w 470"/>
              <a:gd name="T3" fmla="*/ 0 h 242"/>
              <a:gd name="T4" fmla="*/ 2147483647 w 470"/>
              <a:gd name="T5" fmla="*/ 2147483647 h 242"/>
              <a:gd name="T6" fmla="*/ 0 60000 65536"/>
              <a:gd name="T7" fmla="*/ 0 60000 65536"/>
              <a:gd name="T8" fmla="*/ 0 60000 65536"/>
              <a:gd name="T9" fmla="*/ 0 w 470"/>
              <a:gd name="T10" fmla="*/ 0 h 242"/>
              <a:gd name="T11" fmla="*/ 470 w 470"/>
              <a:gd name="T12" fmla="*/ 242 h 242"/>
            </a:gdLst>
            <a:ahLst/>
            <a:cxnLst>
              <a:cxn ang="T6">
                <a:pos x="T0" y="T1"/>
              </a:cxn>
              <a:cxn ang="T7">
                <a:pos x="T2" y="T3"/>
              </a:cxn>
              <a:cxn ang="T8">
                <a:pos x="T4" y="T5"/>
              </a:cxn>
            </a:cxnLst>
            <a:rect l="T9" t="T10" r="T11" b="T12"/>
            <a:pathLst>
              <a:path w="470" h="242">
                <a:moveTo>
                  <a:pt x="0" y="0"/>
                </a:moveTo>
                <a:lnTo>
                  <a:pt x="470" y="0"/>
                </a:lnTo>
                <a:lnTo>
                  <a:pt x="470" y="242"/>
                </a:lnTo>
              </a:path>
            </a:pathLst>
          </a:custGeom>
          <a:noFill/>
          <a:ln w="9525" cap="flat">
            <a:solidFill>
              <a:srgbClr val="FF0000"/>
            </a:solidFill>
            <a:prstDash val="dash"/>
            <a:round/>
            <a:headEnd/>
            <a:tailEnd/>
          </a:ln>
        </p:spPr>
        <p:txBody>
          <a:bodyPr/>
          <a:lstStyle/>
          <a:p>
            <a:endParaRPr lang="en-US"/>
          </a:p>
        </p:txBody>
      </p:sp>
      <p:sp>
        <p:nvSpPr>
          <p:cNvPr id="1250357" name="Line 53"/>
          <p:cNvSpPr>
            <a:spLocks noChangeShapeType="1"/>
          </p:cNvSpPr>
          <p:nvPr/>
        </p:nvSpPr>
        <p:spPr bwMode="auto">
          <a:xfrm flipH="1">
            <a:off x="1709738" y="4872038"/>
            <a:ext cx="3151187" cy="1552575"/>
          </a:xfrm>
          <a:prstGeom prst="line">
            <a:avLst/>
          </a:prstGeom>
          <a:noFill/>
          <a:ln w="38100">
            <a:solidFill>
              <a:srgbClr val="990000"/>
            </a:solidFill>
            <a:round/>
            <a:headEnd/>
            <a:tailEnd/>
          </a:ln>
        </p:spPr>
        <p:txBody>
          <a:bodyPr/>
          <a:lstStyle/>
          <a:p>
            <a:endParaRPr lang="en-US"/>
          </a:p>
        </p:txBody>
      </p:sp>
      <p:grpSp>
        <p:nvGrpSpPr>
          <p:cNvPr id="2" name="Group 48"/>
          <p:cNvGrpSpPr>
            <a:grpSpLocks/>
          </p:cNvGrpSpPr>
          <p:nvPr/>
        </p:nvGrpSpPr>
        <p:grpSpPr bwMode="auto">
          <a:xfrm>
            <a:off x="800100" y="4240213"/>
            <a:ext cx="4840288" cy="2690812"/>
            <a:chOff x="110" y="2621"/>
            <a:chExt cx="3049" cy="1746"/>
          </a:xfrm>
        </p:grpSpPr>
        <p:sp>
          <p:nvSpPr>
            <p:cNvPr id="53263" name="Line 23"/>
            <p:cNvSpPr>
              <a:spLocks noChangeShapeType="1"/>
            </p:cNvSpPr>
            <p:nvPr/>
          </p:nvSpPr>
          <p:spPr bwMode="auto">
            <a:xfrm flipV="1">
              <a:off x="682" y="3029"/>
              <a:ext cx="0" cy="1016"/>
            </a:xfrm>
            <a:prstGeom prst="line">
              <a:avLst/>
            </a:prstGeom>
            <a:noFill/>
            <a:ln w="9525">
              <a:solidFill>
                <a:schemeClr val="tx1"/>
              </a:solidFill>
              <a:round/>
              <a:headEnd/>
              <a:tailEnd type="triangle" w="med" len="med"/>
            </a:ln>
          </p:spPr>
          <p:txBody>
            <a:bodyPr/>
            <a:lstStyle/>
            <a:p>
              <a:endParaRPr lang="en-US"/>
            </a:p>
          </p:txBody>
        </p:sp>
        <p:sp>
          <p:nvSpPr>
            <p:cNvPr id="53264" name="Text Box 29"/>
            <p:cNvSpPr txBox="1">
              <a:spLocks noChangeArrowheads="1"/>
            </p:cNvSpPr>
            <p:nvPr/>
          </p:nvSpPr>
          <p:spPr bwMode="auto">
            <a:xfrm>
              <a:off x="2799" y="4054"/>
              <a:ext cx="360" cy="297"/>
            </a:xfrm>
            <a:prstGeom prst="rect">
              <a:avLst/>
            </a:prstGeom>
            <a:noFill/>
            <a:ln w="9525">
              <a:noFill/>
              <a:miter lim="800000"/>
              <a:headEnd/>
              <a:tailEnd/>
            </a:ln>
          </p:spPr>
          <p:txBody>
            <a:bodyPr wrap="none">
              <a:spAutoFit/>
            </a:bodyPr>
            <a:lstStyle/>
            <a:p>
              <a:r>
                <a:rPr lang="en-US" altLang="en-US">
                  <a:sym typeface="Symbol" pitchFamily="18" charset="2"/>
                </a:rPr>
                <a:t>/</a:t>
              </a:r>
              <a:r>
                <a:rPr lang="en-US" altLang="en-US">
                  <a:cs typeface="Courier New" pitchFamily="49" charset="0"/>
                  <a:sym typeface="Symbol" pitchFamily="18" charset="2"/>
                </a:rPr>
                <a:t>º</a:t>
              </a:r>
            </a:p>
          </p:txBody>
        </p:sp>
        <p:sp>
          <p:nvSpPr>
            <p:cNvPr id="53265" name="Text Box 30"/>
            <p:cNvSpPr txBox="1">
              <a:spLocks noChangeArrowheads="1"/>
            </p:cNvSpPr>
            <p:nvPr/>
          </p:nvSpPr>
          <p:spPr bwMode="auto">
            <a:xfrm>
              <a:off x="1048" y="4070"/>
              <a:ext cx="223" cy="297"/>
            </a:xfrm>
            <a:prstGeom prst="rect">
              <a:avLst/>
            </a:prstGeom>
            <a:noFill/>
            <a:ln w="9525">
              <a:noFill/>
              <a:miter lim="800000"/>
              <a:headEnd/>
              <a:tailEnd/>
            </a:ln>
          </p:spPr>
          <p:txBody>
            <a:bodyPr wrap="none">
              <a:spAutoFit/>
            </a:bodyPr>
            <a:lstStyle/>
            <a:p>
              <a:r>
                <a:rPr lang="en-US" altLang="en-US">
                  <a:sym typeface="Symbol" pitchFamily="18" charset="2"/>
                </a:rPr>
                <a:t>5</a:t>
              </a:r>
              <a:endParaRPr lang="en-US" altLang="en-US">
                <a:cs typeface="Courier New" pitchFamily="49" charset="0"/>
                <a:sym typeface="Symbol" pitchFamily="18" charset="2"/>
              </a:endParaRPr>
            </a:p>
          </p:txBody>
        </p:sp>
        <p:sp>
          <p:nvSpPr>
            <p:cNvPr id="53266" name="Text Box 31"/>
            <p:cNvSpPr txBox="1">
              <a:spLocks noChangeArrowheads="1"/>
            </p:cNvSpPr>
            <p:nvPr/>
          </p:nvSpPr>
          <p:spPr bwMode="auto">
            <a:xfrm>
              <a:off x="1487" y="4070"/>
              <a:ext cx="330" cy="297"/>
            </a:xfrm>
            <a:prstGeom prst="rect">
              <a:avLst/>
            </a:prstGeom>
            <a:noFill/>
            <a:ln w="9525">
              <a:noFill/>
              <a:miter lim="800000"/>
              <a:headEnd/>
              <a:tailEnd/>
            </a:ln>
          </p:spPr>
          <p:txBody>
            <a:bodyPr wrap="none">
              <a:spAutoFit/>
            </a:bodyPr>
            <a:lstStyle/>
            <a:p>
              <a:r>
                <a:rPr lang="en-US" altLang="en-US">
                  <a:sym typeface="Symbol" pitchFamily="18" charset="2"/>
                </a:rPr>
                <a:t>10</a:t>
              </a:r>
              <a:endParaRPr lang="en-US" altLang="en-US">
                <a:cs typeface="Courier New" pitchFamily="49" charset="0"/>
                <a:sym typeface="Symbol" pitchFamily="18" charset="2"/>
              </a:endParaRPr>
            </a:p>
          </p:txBody>
        </p:sp>
        <p:sp>
          <p:nvSpPr>
            <p:cNvPr id="53267" name="Text Box 32"/>
            <p:cNvSpPr txBox="1">
              <a:spLocks noChangeArrowheads="1"/>
            </p:cNvSpPr>
            <p:nvPr/>
          </p:nvSpPr>
          <p:spPr bwMode="auto">
            <a:xfrm>
              <a:off x="1966" y="4070"/>
              <a:ext cx="330" cy="297"/>
            </a:xfrm>
            <a:prstGeom prst="rect">
              <a:avLst/>
            </a:prstGeom>
            <a:noFill/>
            <a:ln w="9525">
              <a:noFill/>
              <a:miter lim="800000"/>
              <a:headEnd/>
              <a:tailEnd/>
            </a:ln>
          </p:spPr>
          <p:txBody>
            <a:bodyPr wrap="none">
              <a:spAutoFit/>
            </a:bodyPr>
            <a:lstStyle/>
            <a:p>
              <a:r>
                <a:rPr lang="en-US" altLang="en-US">
                  <a:sym typeface="Symbol" pitchFamily="18" charset="2"/>
                </a:rPr>
                <a:t>15</a:t>
              </a:r>
              <a:endParaRPr lang="en-US" altLang="en-US">
                <a:cs typeface="Courier New" pitchFamily="49" charset="0"/>
                <a:sym typeface="Symbol" pitchFamily="18" charset="2"/>
              </a:endParaRPr>
            </a:p>
          </p:txBody>
        </p:sp>
        <p:sp>
          <p:nvSpPr>
            <p:cNvPr id="53268" name="Line 33"/>
            <p:cNvSpPr>
              <a:spLocks noChangeShapeType="1"/>
            </p:cNvSpPr>
            <p:nvPr/>
          </p:nvSpPr>
          <p:spPr bwMode="auto">
            <a:xfrm>
              <a:off x="614" y="3888"/>
              <a:ext cx="144" cy="0"/>
            </a:xfrm>
            <a:prstGeom prst="line">
              <a:avLst/>
            </a:prstGeom>
            <a:noFill/>
            <a:ln w="9525">
              <a:solidFill>
                <a:schemeClr val="tx1"/>
              </a:solidFill>
              <a:round/>
              <a:headEnd/>
              <a:tailEnd/>
            </a:ln>
          </p:spPr>
          <p:txBody>
            <a:bodyPr/>
            <a:lstStyle/>
            <a:p>
              <a:endParaRPr lang="en-US"/>
            </a:p>
          </p:txBody>
        </p:sp>
        <p:sp>
          <p:nvSpPr>
            <p:cNvPr id="53269" name="Line 34"/>
            <p:cNvSpPr>
              <a:spLocks noChangeShapeType="1"/>
            </p:cNvSpPr>
            <p:nvPr/>
          </p:nvSpPr>
          <p:spPr bwMode="auto">
            <a:xfrm>
              <a:off x="607" y="3738"/>
              <a:ext cx="144" cy="0"/>
            </a:xfrm>
            <a:prstGeom prst="line">
              <a:avLst/>
            </a:prstGeom>
            <a:noFill/>
            <a:ln w="19050">
              <a:solidFill>
                <a:schemeClr val="tx1"/>
              </a:solidFill>
              <a:round/>
              <a:headEnd/>
              <a:tailEnd/>
            </a:ln>
          </p:spPr>
          <p:txBody>
            <a:bodyPr/>
            <a:lstStyle/>
            <a:p>
              <a:endParaRPr lang="en-US"/>
            </a:p>
          </p:txBody>
        </p:sp>
        <p:sp>
          <p:nvSpPr>
            <p:cNvPr id="53270" name="Line 35"/>
            <p:cNvSpPr>
              <a:spLocks noChangeShapeType="1"/>
            </p:cNvSpPr>
            <p:nvPr/>
          </p:nvSpPr>
          <p:spPr bwMode="auto">
            <a:xfrm>
              <a:off x="608" y="3587"/>
              <a:ext cx="144" cy="0"/>
            </a:xfrm>
            <a:prstGeom prst="line">
              <a:avLst/>
            </a:prstGeom>
            <a:noFill/>
            <a:ln w="9525">
              <a:solidFill>
                <a:schemeClr val="tx1"/>
              </a:solidFill>
              <a:round/>
              <a:headEnd/>
              <a:tailEnd/>
            </a:ln>
          </p:spPr>
          <p:txBody>
            <a:bodyPr/>
            <a:lstStyle/>
            <a:p>
              <a:endParaRPr lang="en-US"/>
            </a:p>
          </p:txBody>
        </p:sp>
        <p:sp>
          <p:nvSpPr>
            <p:cNvPr id="53271" name="Line 36"/>
            <p:cNvSpPr>
              <a:spLocks noChangeShapeType="1"/>
            </p:cNvSpPr>
            <p:nvPr/>
          </p:nvSpPr>
          <p:spPr bwMode="auto">
            <a:xfrm>
              <a:off x="608" y="3436"/>
              <a:ext cx="144" cy="0"/>
            </a:xfrm>
            <a:prstGeom prst="line">
              <a:avLst/>
            </a:prstGeom>
            <a:noFill/>
            <a:ln w="19050">
              <a:solidFill>
                <a:schemeClr val="tx1"/>
              </a:solidFill>
              <a:round/>
              <a:headEnd/>
              <a:tailEnd/>
            </a:ln>
          </p:spPr>
          <p:txBody>
            <a:bodyPr/>
            <a:lstStyle/>
            <a:p>
              <a:endParaRPr lang="en-US"/>
            </a:p>
          </p:txBody>
        </p:sp>
        <p:sp>
          <p:nvSpPr>
            <p:cNvPr id="53272" name="Line 37"/>
            <p:cNvSpPr>
              <a:spLocks noChangeShapeType="1"/>
            </p:cNvSpPr>
            <p:nvPr/>
          </p:nvSpPr>
          <p:spPr bwMode="auto">
            <a:xfrm>
              <a:off x="609" y="3285"/>
              <a:ext cx="144" cy="0"/>
            </a:xfrm>
            <a:prstGeom prst="line">
              <a:avLst/>
            </a:prstGeom>
            <a:noFill/>
            <a:ln w="9525">
              <a:solidFill>
                <a:schemeClr val="tx1"/>
              </a:solidFill>
              <a:round/>
              <a:headEnd/>
              <a:tailEnd/>
            </a:ln>
          </p:spPr>
          <p:txBody>
            <a:bodyPr/>
            <a:lstStyle/>
            <a:p>
              <a:endParaRPr lang="en-US"/>
            </a:p>
          </p:txBody>
        </p:sp>
        <p:sp>
          <p:nvSpPr>
            <p:cNvPr id="53273" name="Line 38"/>
            <p:cNvSpPr>
              <a:spLocks noChangeShapeType="1"/>
            </p:cNvSpPr>
            <p:nvPr/>
          </p:nvSpPr>
          <p:spPr bwMode="auto">
            <a:xfrm>
              <a:off x="608" y="3133"/>
              <a:ext cx="144" cy="0"/>
            </a:xfrm>
            <a:prstGeom prst="line">
              <a:avLst/>
            </a:prstGeom>
            <a:noFill/>
            <a:ln w="19050">
              <a:solidFill>
                <a:schemeClr val="tx1"/>
              </a:solidFill>
              <a:round/>
              <a:headEnd/>
              <a:tailEnd/>
            </a:ln>
          </p:spPr>
          <p:txBody>
            <a:bodyPr/>
            <a:lstStyle/>
            <a:p>
              <a:endParaRPr lang="en-US"/>
            </a:p>
          </p:txBody>
        </p:sp>
        <p:sp>
          <p:nvSpPr>
            <p:cNvPr id="53274" name="Text Box 39"/>
            <p:cNvSpPr txBox="1">
              <a:spLocks noChangeArrowheads="1"/>
            </p:cNvSpPr>
            <p:nvPr/>
          </p:nvSpPr>
          <p:spPr bwMode="auto">
            <a:xfrm>
              <a:off x="135" y="3598"/>
              <a:ext cx="490" cy="297"/>
            </a:xfrm>
            <a:prstGeom prst="rect">
              <a:avLst/>
            </a:prstGeom>
            <a:noFill/>
            <a:ln w="9525">
              <a:noFill/>
              <a:miter lim="800000"/>
              <a:headEnd/>
              <a:tailEnd/>
            </a:ln>
          </p:spPr>
          <p:txBody>
            <a:bodyPr wrap="none">
              <a:spAutoFit/>
            </a:bodyPr>
            <a:lstStyle/>
            <a:p>
              <a:r>
                <a:rPr lang="en-US" altLang="en-US">
                  <a:sym typeface="Symbol" pitchFamily="18" charset="2"/>
                </a:rPr>
                <a:t>0.10</a:t>
              </a:r>
              <a:endParaRPr lang="en-US" altLang="en-US">
                <a:cs typeface="Courier New" pitchFamily="49" charset="0"/>
                <a:sym typeface="Symbol" pitchFamily="18" charset="2"/>
              </a:endParaRPr>
            </a:p>
          </p:txBody>
        </p:sp>
        <p:sp>
          <p:nvSpPr>
            <p:cNvPr id="53275" name="Text Box 40"/>
            <p:cNvSpPr txBox="1">
              <a:spLocks noChangeArrowheads="1"/>
            </p:cNvSpPr>
            <p:nvPr/>
          </p:nvSpPr>
          <p:spPr bwMode="auto">
            <a:xfrm>
              <a:off x="130" y="3289"/>
              <a:ext cx="490" cy="297"/>
            </a:xfrm>
            <a:prstGeom prst="rect">
              <a:avLst/>
            </a:prstGeom>
            <a:noFill/>
            <a:ln w="9525">
              <a:noFill/>
              <a:miter lim="800000"/>
              <a:headEnd/>
              <a:tailEnd/>
            </a:ln>
          </p:spPr>
          <p:txBody>
            <a:bodyPr wrap="none">
              <a:spAutoFit/>
            </a:bodyPr>
            <a:lstStyle/>
            <a:p>
              <a:r>
                <a:rPr lang="en-US" altLang="en-US">
                  <a:sym typeface="Symbol" pitchFamily="18" charset="2"/>
                </a:rPr>
                <a:t>0.20</a:t>
              </a:r>
              <a:endParaRPr lang="en-US" altLang="en-US">
                <a:cs typeface="Courier New" pitchFamily="49" charset="0"/>
                <a:sym typeface="Symbol" pitchFamily="18" charset="2"/>
              </a:endParaRPr>
            </a:p>
          </p:txBody>
        </p:sp>
        <p:sp>
          <p:nvSpPr>
            <p:cNvPr id="53276" name="Text Box 41"/>
            <p:cNvSpPr txBox="1">
              <a:spLocks noChangeArrowheads="1"/>
            </p:cNvSpPr>
            <p:nvPr/>
          </p:nvSpPr>
          <p:spPr bwMode="auto">
            <a:xfrm>
              <a:off x="128" y="2985"/>
              <a:ext cx="490" cy="297"/>
            </a:xfrm>
            <a:prstGeom prst="rect">
              <a:avLst/>
            </a:prstGeom>
            <a:noFill/>
            <a:ln w="9525">
              <a:noFill/>
              <a:miter lim="800000"/>
              <a:headEnd/>
              <a:tailEnd/>
            </a:ln>
          </p:spPr>
          <p:txBody>
            <a:bodyPr wrap="none">
              <a:spAutoFit/>
            </a:bodyPr>
            <a:lstStyle/>
            <a:p>
              <a:r>
                <a:rPr lang="en-US" altLang="en-US">
                  <a:sym typeface="Symbol" pitchFamily="18" charset="2"/>
                </a:rPr>
                <a:t>0.30</a:t>
              </a:r>
              <a:endParaRPr lang="en-US" altLang="en-US">
                <a:cs typeface="Courier New" pitchFamily="49" charset="0"/>
                <a:sym typeface="Symbol" pitchFamily="18" charset="2"/>
              </a:endParaRPr>
            </a:p>
          </p:txBody>
        </p:sp>
        <p:grpSp>
          <p:nvGrpSpPr>
            <p:cNvPr id="53277" name="Group 46"/>
            <p:cNvGrpSpPr>
              <a:grpSpLocks/>
            </p:cNvGrpSpPr>
            <p:nvPr/>
          </p:nvGrpSpPr>
          <p:grpSpPr bwMode="auto">
            <a:xfrm>
              <a:off x="675" y="3981"/>
              <a:ext cx="2220" cy="136"/>
              <a:chOff x="675" y="3981"/>
              <a:chExt cx="2440" cy="136"/>
            </a:xfrm>
          </p:grpSpPr>
          <p:sp>
            <p:nvSpPr>
              <p:cNvPr id="53280" name="Line 24"/>
              <p:cNvSpPr>
                <a:spLocks noChangeShapeType="1"/>
              </p:cNvSpPr>
              <p:nvPr/>
            </p:nvSpPr>
            <p:spPr bwMode="auto">
              <a:xfrm>
                <a:off x="675" y="4045"/>
                <a:ext cx="2440" cy="0"/>
              </a:xfrm>
              <a:prstGeom prst="line">
                <a:avLst/>
              </a:prstGeom>
              <a:noFill/>
              <a:ln w="9525">
                <a:solidFill>
                  <a:schemeClr val="tx1"/>
                </a:solidFill>
                <a:round/>
                <a:headEnd/>
                <a:tailEnd type="triangle" w="med" len="med"/>
              </a:ln>
            </p:spPr>
            <p:txBody>
              <a:bodyPr/>
              <a:lstStyle/>
              <a:p>
                <a:endParaRPr lang="en-US"/>
              </a:p>
            </p:txBody>
          </p:sp>
          <p:sp>
            <p:nvSpPr>
              <p:cNvPr id="53281" name="Line 25"/>
              <p:cNvSpPr>
                <a:spLocks noChangeShapeType="1"/>
              </p:cNvSpPr>
              <p:nvPr/>
            </p:nvSpPr>
            <p:spPr bwMode="auto">
              <a:xfrm flipV="1">
                <a:off x="1205" y="3985"/>
                <a:ext cx="0" cy="127"/>
              </a:xfrm>
              <a:prstGeom prst="line">
                <a:avLst/>
              </a:prstGeom>
              <a:noFill/>
              <a:ln w="9525">
                <a:solidFill>
                  <a:schemeClr val="tx1"/>
                </a:solidFill>
                <a:round/>
                <a:headEnd/>
                <a:tailEnd/>
              </a:ln>
            </p:spPr>
            <p:txBody>
              <a:bodyPr/>
              <a:lstStyle/>
              <a:p>
                <a:endParaRPr lang="en-US"/>
              </a:p>
            </p:txBody>
          </p:sp>
          <p:sp>
            <p:nvSpPr>
              <p:cNvPr id="53282" name="Line 26"/>
              <p:cNvSpPr>
                <a:spLocks noChangeShapeType="1"/>
              </p:cNvSpPr>
              <p:nvPr/>
            </p:nvSpPr>
            <p:spPr bwMode="auto">
              <a:xfrm flipV="1">
                <a:off x="1737" y="3987"/>
                <a:ext cx="0" cy="128"/>
              </a:xfrm>
              <a:prstGeom prst="line">
                <a:avLst/>
              </a:prstGeom>
              <a:noFill/>
              <a:ln w="9525">
                <a:solidFill>
                  <a:schemeClr val="tx1"/>
                </a:solidFill>
                <a:round/>
                <a:headEnd/>
                <a:tailEnd/>
              </a:ln>
            </p:spPr>
            <p:txBody>
              <a:bodyPr/>
              <a:lstStyle/>
              <a:p>
                <a:endParaRPr lang="en-US"/>
              </a:p>
            </p:txBody>
          </p:sp>
          <p:sp>
            <p:nvSpPr>
              <p:cNvPr id="53283" name="Line 28"/>
              <p:cNvSpPr>
                <a:spLocks noChangeShapeType="1"/>
              </p:cNvSpPr>
              <p:nvPr/>
            </p:nvSpPr>
            <p:spPr bwMode="auto">
              <a:xfrm flipV="1">
                <a:off x="2268" y="3990"/>
                <a:ext cx="0" cy="127"/>
              </a:xfrm>
              <a:prstGeom prst="line">
                <a:avLst/>
              </a:prstGeom>
              <a:noFill/>
              <a:ln w="9525">
                <a:solidFill>
                  <a:schemeClr val="tx1"/>
                </a:solidFill>
                <a:round/>
                <a:headEnd/>
                <a:tailEnd/>
              </a:ln>
            </p:spPr>
            <p:txBody>
              <a:bodyPr/>
              <a:lstStyle/>
              <a:p>
                <a:endParaRPr lang="en-US"/>
              </a:p>
            </p:txBody>
          </p:sp>
          <p:sp>
            <p:nvSpPr>
              <p:cNvPr id="53284" name="Line 43"/>
              <p:cNvSpPr>
                <a:spLocks noChangeShapeType="1"/>
              </p:cNvSpPr>
              <p:nvPr/>
            </p:nvSpPr>
            <p:spPr bwMode="auto">
              <a:xfrm flipV="1">
                <a:off x="2806" y="3981"/>
                <a:ext cx="1" cy="135"/>
              </a:xfrm>
              <a:prstGeom prst="line">
                <a:avLst/>
              </a:prstGeom>
              <a:noFill/>
              <a:ln w="9525">
                <a:solidFill>
                  <a:schemeClr val="tx1"/>
                </a:solidFill>
                <a:round/>
                <a:headEnd/>
                <a:tailEnd/>
              </a:ln>
            </p:spPr>
            <p:txBody>
              <a:bodyPr/>
              <a:lstStyle/>
              <a:p>
                <a:endParaRPr lang="en-US"/>
              </a:p>
            </p:txBody>
          </p:sp>
        </p:grpSp>
        <p:sp>
          <p:nvSpPr>
            <p:cNvPr id="53278" name="Text Box 44"/>
            <p:cNvSpPr txBox="1">
              <a:spLocks noChangeArrowheads="1"/>
            </p:cNvSpPr>
            <p:nvPr/>
          </p:nvSpPr>
          <p:spPr bwMode="auto">
            <a:xfrm>
              <a:off x="2456" y="4070"/>
              <a:ext cx="330" cy="297"/>
            </a:xfrm>
            <a:prstGeom prst="rect">
              <a:avLst/>
            </a:prstGeom>
            <a:noFill/>
            <a:ln w="9525">
              <a:noFill/>
              <a:miter lim="800000"/>
              <a:headEnd/>
              <a:tailEnd/>
            </a:ln>
          </p:spPr>
          <p:txBody>
            <a:bodyPr wrap="none">
              <a:spAutoFit/>
            </a:bodyPr>
            <a:lstStyle/>
            <a:p>
              <a:r>
                <a:rPr lang="en-US" altLang="en-US">
                  <a:sym typeface="Symbol" pitchFamily="18" charset="2"/>
                </a:rPr>
                <a:t>20</a:t>
              </a:r>
              <a:endParaRPr lang="en-US" altLang="en-US">
                <a:cs typeface="Courier New" pitchFamily="49" charset="0"/>
                <a:sym typeface="Symbol" pitchFamily="18" charset="2"/>
              </a:endParaRPr>
            </a:p>
          </p:txBody>
        </p:sp>
        <p:sp>
          <p:nvSpPr>
            <p:cNvPr id="53279" name="Text Box 47"/>
            <p:cNvSpPr txBox="1">
              <a:spLocks noChangeArrowheads="1"/>
            </p:cNvSpPr>
            <p:nvPr/>
          </p:nvSpPr>
          <p:spPr bwMode="auto">
            <a:xfrm>
              <a:off x="110" y="2621"/>
              <a:ext cx="821" cy="297"/>
            </a:xfrm>
            <a:prstGeom prst="rect">
              <a:avLst/>
            </a:prstGeom>
            <a:noFill/>
            <a:ln w="9525">
              <a:noFill/>
              <a:miter lim="800000"/>
              <a:headEnd/>
              <a:tailEnd/>
            </a:ln>
          </p:spPr>
          <p:txBody>
            <a:bodyPr wrap="none">
              <a:spAutoFit/>
            </a:bodyPr>
            <a:lstStyle/>
            <a:p>
              <a:r>
                <a:rPr lang="en-US" altLang="en-US">
                  <a:sym typeface="Symbol" pitchFamily="18" charset="2"/>
                </a:rPr>
                <a:t>C/</a:t>
              </a:r>
              <a:r>
                <a:rPr lang="en-US" altLang="en-US">
                  <a:cs typeface="Courier New" pitchFamily="49" charset="0"/>
                  <a:sym typeface="Symbol" pitchFamily="18" charset="2"/>
                </a:rPr>
                <a:t>g</a:t>
              </a:r>
              <a:r>
                <a:rPr lang="en-US" altLang="en-US" baseline="-25000">
                  <a:cs typeface="Courier New" pitchFamily="49" charset="0"/>
                  <a:sym typeface="Symbol" pitchFamily="18" charset="2"/>
                </a:rPr>
                <a:t> </a:t>
              </a:r>
              <a:r>
                <a:rPr lang="en-US" altLang="en-US">
                  <a:cs typeface="Courier New" pitchFamily="49" charset="0"/>
                  <a:sym typeface="Symbol" pitchFamily="18" charset="2"/>
                </a:rPr>
                <a:t>cm</a:t>
              </a:r>
              <a:r>
                <a:rPr lang="en-US" altLang="en-US" baseline="30000">
                  <a:cs typeface="Courier New" pitchFamily="49" charset="0"/>
                  <a:sym typeface="Symbol" pitchFamily="18" charset="2"/>
                </a:rPr>
                <a:t>-3</a:t>
              </a:r>
              <a:endParaRPr lang="en-US" altLang="en-US">
                <a:cs typeface="Courier New" pitchFamily="49" charset="0"/>
                <a:sym typeface="Symbol" pitchFamily="18" charset="2"/>
              </a:endParaRPr>
            </a:p>
          </p:txBody>
        </p:sp>
      </p:grpSp>
      <p:sp>
        <p:nvSpPr>
          <p:cNvPr id="53258"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
        <p:nvSpPr>
          <p:cNvPr id="1252405" name="Rectangle 53"/>
          <p:cNvSpPr>
            <a:spLocks noChangeArrowheads="1"/>
          </p:cNvSpPr>
          <p:nvPr/>
        </p:nvSpPr>
        <p:spPr bwMode="auto">
          <a:xfrm>
            <a:off x="5721350" y="5167313"/>
            <a:ext cx="2735263" cy="1690687"/>
          </a:xfrm>
          <a:prstGeom prst="rect">
            <a:avLst/>
          </a:prstGeom>
          <a:solidFill>
            <a:srgbClr val="FFCCCC"/>
          </a:solidFill>
          <a:ln w="9525">
            <a:noFill/>
            <a:miter lim="800000"/>
            <a:headEnd/>
            <a:tailEnd/>
          </a:ln>
        </p:spPr>
        <p:txBody>
          <a:bodyPr/>
          <a:lstStyle/>
          <a:p>
            <a:r>
              <a:rPr lang="en-US" altLang="en-US" b="1" i="1" dirty="0"/>
              <a:t>FYI</a:t>
            </a:r>
          </a:p>
          <a:p>
            <a:r>
              <a:rPr lang="en-US" altLang="en-US" b="1" dirty="0">
                <a:sym typeface="Symbol" pitchFamily="18" charset="2"/>
              </a:rPr>
              <a:t></a:t>
            </a:r>
            <a:r>
              <a:rPr lang="en-US" altLang="en-US" dirty="0">
                <a:sym typeface="Symbol" pitchFamily="18" charset="2"/>
              </a:rPr>
              <a:t>The above apparatus is called a </a:t>
            </a:r>
            <a:r>
              <a:rPr lang="en-US" altLang="en-US" b="1" dirty="0" smtClean="0">
                <a:sym typeface="Symbol" pitchFamily="18" charset="2"/>
              </a:rPr>
              <a:t>_____________</a:t>
            </a:r>
            <a:r>
              <a:rPr lang="en-US" altLang="en-US" dirty="0" smtClean="0">
                <a:sym typeface="Symbol" pitchFamily="18" charset="2"/>
              </a:rPr>
              <a:t>.</a:t>
            </a:r>
            <a:endParaRPr lang="en-US" altLang="en-US" i="1" dirty="0"/>
          </a:p>
        </p:txBody>
      </p:sp>
      <p:sp>
        <p:nvSpPr>
          <p:cNvPr id="3" name="Text Box 52"/>
          <p:cNvSpPr txBox="1">
            <a:spLocks noChangeArrowheads="1"/>
          </p:cNvSpPr>
          <p:nvPr/>
        </p:nvSpPr>
        <p:spPr bwMode="auto">
          <a:xfrm>
            <a:off x="5700713" y="3789363"/>
            <a:ext cx="1744662" cy="457200"/>
          </a:xfrm>
          <a:prstGeom prst="rect">
            <a:avLst/>
          </a:prstGeom>
          <a:noFill/>
          <a:ln w="9525">
            <a:noFill/>
            <a:miter lim="800000"/>
            <a:headEnd/>
            <a:tailEnd/>
          </a:ln>
        </p:spPr>
        <p:txBody>
          <a:bodyPr wrap="none">
            <a:spAutoFit/>
          </a:bodyPr>
          <a:lstStyle/>
          <a:p>
            <a:r>
              <a:rPr lang="en-US" altLang="en-US">
                <a:solidFill>
                  <a:schemeClr val="hlink"/>
                </a:solidFill>
              </a:rPr>
              <a:t>Polarimeter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0308">
                                            <p:txEl>
                                              <p:pRg st="1" end="1"/>
                                            </p:txEl>
                                          </p:spTgt>
                                        </p:tgtEl>
                                        <p:attrNameLst>
                                          <p:attrName>style.visibility</p:attrName>
                                        </p:attrNameLst>
                                      </p:cBhvr>
                                      <p:to>
                                        <p:strVal val="visible"/>
                                      </p:to>
                                    </p:set>
                                    <p:anim calcmode="lin" valueType="num">
                                      <p:cBhvr additive="base">
                                        <p:cTn id="7" dur="500" fill="hold"/>
                                        <p:tgtEl>
                                          <p:spTgt spid="12503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03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0308">
                                            <p:txEl>
                                              <p:pRg st="2" end="2"/>
                                            </p:txEl>
                                          </p:spTgt>
                                        </p:tgtEl>
                                        <p:attrNameLst>
                                          <p:attrName>style.visibility</p:attrName>
                                        </p:attrNameLst>
                                      </p:cBhvr>
                                      <p:to>
                                        <p:strVal val="visible"/>
                                      </p:to>
                                    </p:set>
                                    <p:anim calcmode="lin" valueType="num">
                                      <p:cBhvr additive="base">
                                        <p:cTn id="13" dur="500" fill="hold"/>
                                        <p:tgtEl>
                                          <p:spTgt spid="125030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03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52405">
                                            <p:txEl>
                                              <p:pRg st="1" end="1"/>
                                            </p:txEl>
                                          </p:spTgt>
                                        </p:tgtEl>
                                        <p:attrNameLst>
                                          <p:attrName>style.visibility</p:attrName>
                                        </p:attrNameLst>
                                      </p:cBhvr>
                                      <p:to>
                                        <p:strVal val="visible"/>
                                      </p:to>
                                    </p:set>
                                    <p:anim calcmode="lin" valueType="num">
                                      <p:cBhvr additive="base">
                                        <p:cTn id="19" dur="500" fill="hold"/>
                                        <p:tgtEl>
                                          <p:spTgt spid="125240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5240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14" name="Rectangle 14"/>
          <p:cNvSpPr>
            <a:spLocks noChangeArrowheads="1"/>
          </p:cNvSpPr>
          <p:nvPr/>
        </p:nvSpPr>
        <p:spPr bwMode="auto">
          <a:xfrm>
            <a:off x="695325" y="5757863"/>
            <a:ext cx="7764463" cy="1100137"/>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The LCD is illuminated by ambient unpolarized light from the external environment.</a:t>
            </a:r>
            <a:endParaRPr lang="en-US" altLang="en-US" i="1"/>
          </a:p>
        </p:txBody>
      </p:sp>
      <p:sp>
        <p:nvSpPr>
          <p:cNvPr id="1254402" name="Rectangle 2"/>
          <p:cNvSpPr>
            <a:spLocks noChangeArrowheads="1"/>
          </p:cNvSpPr>
          <p:nvPr/>
        </p:nvSpPr>
        <p:spPr bwMode="auto">
          <a:xfrm>
            <a:off x="685800" y="1401763"/>
            <a:ext cx="7772400" cy="4408487"/>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a:t>
            </a:r>
            <a:r>
              <a:rPr lang="en-US" altLang="en-US">
                <a:solidFill>
                  <a:schemeClr val="accent2"/>
                </a:solidFill>
              </a:rPr>
              <a:t> – liquid crystal displays</a:t>
            </a:r>
            <a:r>
              <a:rPr lang="en-US" altLang="en-US"/>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Liquid crystals (LC) are optically active                   substances whose activity can be                            controlled by applying a potential                             difference across them.</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there is no p.d. across the LC it                                      will not be optically active.</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there is a p.d.                                                           across the LC it will                                                       rotate the light                                                             through 90</a:t>
            </a:r>
            <a:r>
              <a:rPr lang="en-US" altLang="en-US">
                <a:solidFill>
                  <a:srgbClr val="000000"/>
                </a:solidFill>
                <a:cs typeface="Courier New" pitchFamily="49" charset="0"/>
              </a:rPr>
              <a:t>º.</a:t>
            </a:r>
            <a:r>
              <a:rPr lang="en-US" altLang="en-US">
                <a:solidFill>
                  <a:srgbClr val="000000"/>
                </a:solidFill>
                <a:cs typeface="Times New Roman" pitchFamily="18" charset="0"/>
              </a:rPr>
              <a:t> 		</a:t>
            </a:r>
          </a:p>
        </p:txBody>
      </p:sp>
      <p:pic>
        <p:nvPicPr>
          <p:cNvPr id="1254407"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843338" y="2203450"/>
            <a:ext cx="5032375" cy="3267075"/>
          </a:xfrm>
          <a:prstGeom prst="rect">
            <a:avLst/>
          </a:prstGeom>
          <a:noFill/>
          <a:ln w="9525">
            <a:noFill/>
            <a:miter lim="800000"/>
            <a:headEnd/>
            <a:tailEnd/>
          </a:ln>
        </p:spPr>
      </p:pic>
      <p:sp>
        <p:nvSpPr>
          <p:cNvPr id="1254409" name="Text Box 9"/>
          <p:cNvSpPr txBox="1">
            <a:spLocks noChangeArrowheads="1"/>
          </p:cNvSpPr>
          <p:nvPr/>
        </p:nvSpPr>
        <p:spPr bwMode="auto">
          <a:xfrm>
            <a:off x="6105525" y="4845050"/>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Shaped electrode</a:t>
            </a:r>
          </a:p>
        </p:txBody>
      </p:sp>
      <p:sp>
        <p:nvSpPr>
          <p:cNvPr id="1254410" name="Text Box 10"/>
          <p:cNvSpPr txBox="1">
            <a:spLocks noChangeArrowheads="1"/>
          </p:cNvSpPr>
          <p:nvPr/>
        </p:nvSpPr>
        <p:spPr bwMode="auto">
          <a:xfrm>
            <a:off x="6831013" y="4213225"/>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Liquid crystal</a:t>
            </a:r>
          </a:p>
        </p:txBody>
      </p:sp>
      <p:sp>
        <p:nvSpPr>
          <p:cNvPr id="1254411" name="Text Box 11"/>
          <p:cNvSpPr txBox="1">
            <a:spLocks noChangeArrowheads="1"/>
          </p:cNvSpPr>
          <p:nvPr/>
        </p:nvSpPr>
        <p:spPr bwMode="auto">
          <a:xfrm>
            <a:off x="7545388" y="369411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Common electrode</a:t>
            </a:r>
          </a:p>
        </p:txBody>
      </p:sp>
      <p:sp>
        <p:nvSpPr>
          <p:cNvPr id="1254412" name="Text Box 12"/>
          <p:cNvSpPr txBox="1">
            <a:spLocks noChangeArrowheads="1"/>
          </p:cNvSpPr>
          <p:nvPr/>
        </p:nvSpPr>
        <p:spPr bwMode="auto">
          <a:xfrm>
            <a:off x="6199188" y="201136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Second polarizer</a:t>
            </a:r>
          </a:p>
        </p:txBody>
      </p:sp>
      <p:sp>
        <p:nvSpPr>
          <p:cNvPr id="1254413" name="Text Box 13"/>
          <p:cNvSpPr txBox="1">
            <a:spLocks noChangeArrowheads="1"/>
          </p:cNvSpPr>
          <p:nvPr/>
        </p:nvSpPr>
        <p:spPr bwMode="auto">
          <a:xfrm>
            <a:off x="7400925" y="1881188"/>
            <a:ext cx="1743075" cy="366712"/>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Reflector</a:t>
            </a:r>
          </a:p>
        </p:txBody>
      </p:sp>
      <p:sp>
        <p:nvSpPr>
          <p:cNvPr id="1254408" name="Text Box 8"/>
          <p:cNvSpPr txBox="1">
            <a:spLocks noChangeArrowheads="1"/>
          </p:cNvSpPr>
          <p:nvPr/>
        </p:nvSpPr>
        <p:spPr bwMode="auto">
          <a:xfrm>
            <a:off x="5237163" y="5360988"/>
            <a:ext cx="1639887"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First polarizer</a:t>
            </a:r>
          </a:p>
        </p:txBody>
      </p:sp>
      <p:sp>
        <p:nvSpPr>
          <p:cNvPr id="1254415" name="Freeform 15"/>
          <p:cNvSpPr>
            <a:spLocks/>
          </p:cNvSpPr>
          <p:nvPr/>
        </p:nvSpPr>
        <p:spPr bwMode="auto">
          <a:xfrm>
            <a:off x="3622675" y="4475163"/>
            <a:ext cx="1516063" cy="1263650"/>
          </a:xfrm>
          <a:custGeom>
            <a:avLst/>
            <a:gdLst>
              <a:gd name="T0" fmla="*/ 17641893 w 955"/>
              <a:gd name="T1" fmla="*/ 0 h 796"/>
              <a:gd name="T2" fmla="*/ 2147483647 w 955"/>
              <a:gd name="T3" fmla="*/ 458668438 h 796"/>
              <a:gd name="T4" fmla="*/ 2147483647 w 955"/>
              <a:gd name="T5" fmla="*/ 2006044375 h 796"/>
              <a:gd name="T6" fmla="*/ 0 w 955"/>
              <a:gd name="T7" fmla="*/ 1509574388 h 796"/>
              <a:gd name="T8" fmla="*/ 17641893 w 955"/>
              <a:gd name="T9" fmla="*/ 0 h 796"/>
              <a:gd name="T10" fmla="*/ 0 60000 65536"/>
              <a:gd name="T11" fmla="*/ 0 60000 65536"/>
              <a:gd name="T12" fmla="*/ 0 60000 65536"/>
              <a:gd name="T13" fmla="*/ 0 60000 65536"/>
              <a:gd name="T14" fmla="*/ 0 60000 65536"/>
              <a:gd name="T15" fmla="*/ 0 w 955"/>
              <a:gd name="T16" fmla="*/ 0 h 796"/>
              <a:gd name="T17" fmla="*/ 955 w 955"/>
              <a:gd name="T18" fmla="*/ 796 h 796"/>
            </a:gdLst>
            <a:ahLst/>
            <a:cxnLst>
              <a:cxn ang="T10">
                <a:pos x="T0" y="T1"/>
              </a:cxn>
              <a:cxn ang="T11">
                <a:pos x="T2" y="T3"/>
              </a:cxn>
              <a:cxn ang="T12">
                <a:pos x="T4" y="T5"/>
              </a:cxn>
              <a:cxn ang="T13">
                <a:pos x="T6" y="T7"/>
              </a:cxn>
              <a:cxn ang="T14">
                <a:pos x="T8" y="T9"/>
              </a:cxn>
            </a:cxnLst>
            <a:rect l="T15" t="T16" r="T17" b="T18"/>
            <a:pathLst>
              <a:path w="955" h="796">
                <a:moveTo>
                  <a:pt x="7" y="0"/>
                </a:moveTo>
                <a:lnTo>
                  <a:pt x="955" y="182"/>
                </a:lnTo>
                <a:lnTo>
                  <a:pt x="955" y="796"/>
                </a:lnTo>
                <a:lnTo>
                  <a:pt x="0" y="599"/>
                </a:lnTo>
                <a:lnTo>
                  <a:pt x="7" y="0"/>
                </a:lnTo>
                <a:close/>
              </a:path>
            </a:pathLst>
          </a:custGeom>
          <a:solidFill>
            <a:srgbClr val="FFFF00">
              <a:alpha val="47058"/>
            </a:srgbClr>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endParaRPr lang="en-US"/>
          </a:p>
        </p:txBody>
      </p:sp>
      <p:sp>
        <p:nvSpPr>
          <p:cNvPr id="54284"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
        <p:nvSpPr>
          <p:cNvPr id="2" name="Text Box 8"/>
          <p:cNvSpPr txBox="1">
            <a:spLocks noChangeArrowheads="1"/>
          </p:cNvSpPr>
          <p:nvPr/>
        </p:nvSpPr>
        <p:spPr bwMode="auto">
          <a:xfrm rot="685271">
            <a:off x="3422650" y="5264150"/>
            <a:ext cx="1857375" cy="641350"/>
          </a:xfrm>
          <a:prstGeom prst="rect">
            <a:avLst/>
          </a:prstGeom>
          <a:noFill/>
          <a:ln w="9525">
            <a:noFill/>
            <a:miter lim="800000"/>
            <a:headEnd/>
            <a:tailEnd/>
          </a:ln>
        </p:spPr>
        <p:txBody>
          <a:bodyPr>
            <a:spAutoFit/>
          </a:bodyPr>
          <a:lstStyle/>
          <a:p>
            <a:pPr algn="ctr"/>
            <a:r>
              <a:rPr lang="en-US" altLang="en-US" sz="1800" b="1" i="1">
                <a:solidFill>
                  <a:srgbClr val="333333"/>
                </a:solidFill>
                <a:latin typeface="Courier New" pitchFamily="49" charset="0"/>
              </a:rPr>
              <a:t>Unpolarized light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4402">
                                            <p:txEl>
                                              <p:pRg st="0" end="0"/>
                                            </p:txEl>
                                          </p:spTgt>
                                        </p:tgtEl>
                                        <p:attrNameLst>
                                          <p:attrName>style.visibility</p:attrName>
                                        </p:attrNameLst>
                                      </p:cBhvr>
                                      <p:to>
                                        <p:strVal val="visible"/>
                                      </p:to>
                                    </p:set>
                                    <p:anim calcmode="lin" valueType="num">
                                      <p:cBhvr additive="base">
                                        <p:cTn id="7" dur="500" fill="hold"/>
                                        <p:tgtEl>
                                          <p:spTgt spid="1254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44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4402">
                                            <p:txEl>
                                              <p:pRg st="1" end="1"/>
                                            </p:txEl>
                                          </p:spTgt>
                                        </p:tgtEl>
                                        <p:attrNameLst>
                                          <p:attrName>style.visibility</p:attrName>
                                        </p:attrNameLst>
                                      </p:cBhvr>
                                      <p:to>
                                        <p:strVal val="visible"/>
                                      </p:to>
                                    </p:set>
                                    <p:anim calcmode="lin" valueType="num">
                                      <p:cBhvr additive="base">
                                        <p:cTn id="13" dur="500" fill="hold"/>
                                        <p:tgtEl>
                                          <p:spTgt spid="12544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4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254407"/>
                                        </p:tgtEl>
                                        <p:attrNameLst>
                                          <p:attrName>style.visibility</p:attrName>
                                        </p:attrNameLst>
                                      </p:cBhvr>
                                      <p:to>
                                        <p:strVal val="visible"/>
                                      </p:to>
                                    </p:set>
                                    <p:animEffect transition="in" filter="wipe(left)">
                                      <p:cBhvr>
                                        <p:cTn id="19" dur="2000"/>
                                        <p:tgtEl>
                                          <p:spTgt spid="1254407"/>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1254408">
                                            <p:txEl>
                                              <p:pRg st="0" end="0"/>
                                            </p:txEl>
                                          </p:spTgt>
                                        </p:tgtEl>
                                        <p:attrNameLst>
                                          <p:attrName>style.visibility</p:attrName>
                                        </p:attrNameLst>
                                      </p:cBhvr>
                                      <p:to>
                                        <p:strVal val="visible"/>
                                      </p:to>
                                    </p:set>
                                    <p:anim calcmode="lin" valueType="num">
                                      <p:cBhvr>
                                        <p:cTn id="24" dur="500" fill="hold"/>
                                        <p:tgtEl>
                                          <p:spTgt spid="125440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25440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254408">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1254409">
                                            <p:txEl>
                                              <p:pRg st="0" end="0"/>
                                            </p:txEl>
                                          </p:spTgt>
                                        </p:tgtEl>
                                        <p:attrNameLst>
                                          <p:attrName>style.visibility</p:attrName>
                                        </p:attrNameLst>
                                      </p:cBhvr>
                                      <p:to>
                                        <p:strVal val="visible"/>
                                      </p:to>
                                    </p:set>
                                    <p:anim calcmode="lin" valueType="num">
                                      <p:cBhvr>
                                        <p:cTn id="31" dur="500" fill="hold"/>
                                        <p:tgtEl>
                                          <p:spTgt spid="1254409">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254409">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1254409">
                                            <p:txEl>
                                              <p:pRg st="0" end="0"/>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1254410">
                                            <p:txEl>
                                              <p:pRg st="0" end="0"/>
                                            </p:txEl>
                                          </p:spTgt>
                                        </p:tgtEl>
                                        <p:attrNameLst>
                                          <p:attrName>style.visibility</p:attrName>
                                        </p:attrNameLst>
                                      </p:cBhvr>
                                      <p:to>
                                        <p:strVal val="visible"/>
                                      </p:to>
                                    </p:set>
                                    <p:anim calcmode="lin" valueType="num">
                                      <p:cBhvr>
                                        <p:cTn id="38" dur="500" fill="hold"/>
                                        <p:tgtEl>
                                          <p:spTgt spid="1254410">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1254410">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1254410">
                                            <p:txEl>
                                              <p:pRg st="0" end="0"/>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6" name="cashreg.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1254411">
                                            <p:txEl>
                                              <p:pRg st="0" end="0"/>
                                            </p:txEl>
                                          </p:spTgt>
                                        </p:tgtEl>
                                        <p:attrNameLst>
                                          <p:attrName>style.visibility</p:attrName>
                                        </p:attrNameLst>
                                      </p:cBhvr>
                                      <p:to>
                                        <p:strVal val="visible"/>
                                      </p:to>
                                    </p:set>
                                    <p:anim calcmode="lin" valueType="num">
                                      <p:cBhvr>
                                        <p:cTn id="45" dur="500" fill="hold"/>
                                        <p:tgtEl>
                                          <p:spTgt spid="1254411">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254411">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254411">
                                            <p:txEl>
                                              <p:pRg st="0" end="0"/>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nodeType="clickEffect">
                                  <p:stCondLst>
                                    <p:cond delay="0"/>
                                  </p:stCondLst>
                                  <p:childTnLst>
                                    <p:set>
                                      <p:cBhvr>
                                        <p:cTn id="51" dur="1" fill="hold">
                                          <p:stCondLst>
                                            <p:cond delay="0"/>
                                          </p:stCondLst>
                                        </p:cTn>
                                        <p:tgtEl>
                                          <p:spTgt spid="1254412">
                                            <p:txEl>
                                              <p:pRg st="0" end="0"/>
                                            </p:txEl>
                                          </p:spTgt>
                                        </p:tgtEl>
                                        <p:attrNameLst>
                                          <p:attrName>style.visibility</p:attrName>
                                        </p:attrNameLst>
                                      </p:cBhvr>
                                      <p:to>
                                        <p:strVal val="visible"/>
                                      </p:to>
                                    </p:set>
                                    <p:anim calcmode="lin" valueType="num">
                                      <p:cBhvr>
                                        <p:cTn id="52" dur="500" fill="hold"/>
                                        <p:tgtEl>
                                          <p:spTgt spid="1254412">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1254412">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1254412">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1254413">
                                            <p:txEl>
                                              <p:pRg st="0" end="0"/>
                                            </p:txEl>
                                          </p:spTgt>
                                        </p:tgtEl>
                                        <p:attrNameLst>
                                          <p:attrName>style.visibility</p:attrName>
                                        </p:attrNameLst>
                                      </p:cBhvr>
                                      <p:to>
                                        <p:strVal val="visible"/>
                                      </p:to>
                                    </p:set>
                                    <p:anim calcmode="lin" valueType="num">
                                      <p:cBhvr>
                                        <p:cTn id="59" dur="500" fill="hold"/>
                                        <p:tgtEl>
                                          <p:spTgt spid="1254413">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1254413">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1254413">
                                            <p:txEl>
                                              <p:pRg st="0" end="0"/>
                                            </p:txEl>
                                          </p:spTgt>
                                        </p:tgtEl>
                                      </p:cBhvr>
                                    </p:animEffect>
                                  </p:childTnLst>
                                  <p:subTnLst>
                                    <p:audio>
                                      <p:cMediaNode>
                                        <p:cTn display="0" masterRel="sameClick">
                                          <p:stCondLst>
                                            <p:cond evt="begin" delay="0">
                                              <p:tn val="57"/>
                                            </p:cond>
                                          </p:stCondLst>
                                          <p:endCondLst>
                                            <p:cond evt="onStopAudio" delay="0">
                                              <p:tgtEl>
                                                <p:sldTgt/>
                                              </p:tgtEl>
                                            </p:cond>
                                          </p:endCondLst>
                                        </p:cTn>
                                        <p:tgtEl>
                                          <p:sndTgt r:embed="rId6"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254402">
                                            <p:txEl>
                                              <p:pRg st="2" end="2"/>
                                            </p:txEl>
                                          </p:spTgt>
                                        </p:tgtEl>
                                        <p:attrNameLst>
                                          <p:attrName>style.visibility</p:attrName>
                                        </p:attrNameLst>
                                      </p:cBhvr>
                                      <p:to>
                                        <p:strVal val="visible"/>
                                      </p:to>
                                    </p:set>
                                    <p:anim calcmode="lin" valueType="num">
                                      <p:cBhvr additive="base">
                                        <p:cTn id="66" dur="500" fill="hold"/>
                                        <p:tgtEl>
                                          <p:spTgt spid="1254402">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2544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1254402">
                                            <p:txEl>
                                              <p:pRg st="3" end="3"/>
                                            </p:txEl>
                                          </p:spTgt>
                                        </p:tgtEl>
                                        <p:attrNameLst>
                                          <p:attrName>style.visibility</p:attrName>
                                        </p:attrNameLst>
                                      </p:cBhvr>
                                      <p:to>
                                        <p:strVal val="visible"/>
                                      </p:to>
                                    </p:set>
                                    <p:anim calcmode="lin" valueType="num">
                                      <p:cBhvr additive="base">
                                        <p:cTn id="72" dur="500" fill="hold"/>
                                        <p:tgtEl>
                                          <p:spTgt spid="1254402">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2544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254414">
                                            <p:txEl>
                                              <p:pRg st="1" end="1"/>
                                            </p:txEl>
                                          </p:spTgt>
                                        </p:tgtEl>
                                        <p:attrNameLst>
                                          <p:attrName>style.visibility</p:attrName>
                                        </p:attrNameLst>
                                      </p:cBhvr>
                                      <p:to>
                                        <p:strVal val="visible"/>
                                      </p:to>
                                    </p:set>
                                    <p:anim calcmode="lin" valueType="num">
                                      <p:cBhvr additive="base">
                                        <p:cTn id="78" dur="500" fill="hold"/>
                                        <p:tgtEl>
                                          <p:spTgt spid="1254414">
                                            <p:txEl>
                                              <p:pRg st="1" end="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2544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254415"/>
                                        </p:tgtEl>
                                        <p:attrNameLst>
                                          <p:attrName>style.visibility</p:attrName>
                                        </p:attrNameLst>
                                      </p:cBhvr>
                                      <p:to>
                                        <p:strVal val="visible"/>
                                      </p:to>
                                    </p:set>
                                    <p:animEffect transition="in" filter="fade">
                                      <p:cBhvr>
                                        <p:cTn id="84" dur="500"/>
                                        <p:tgtEl>
                                          <p:spTgt spid="1254415"/>
                                        </p:tgtEl>
                                      </p:cBhvr>
                                    </p:animEffect>
                                  </p:childTnLst>
                                  <p:subTnLst>
                                    <p:audio>
                                      <p:cMediaNode>
                                        <p:cTn display="0" masterRel="sameClick">
                                          <p:stCondLst>
                                            <p:cond evt="begin" delay="0">
                                              <p:tn val="82"/>
                                            </p:cond>
                                          </p:stCondLst>
                                          <p:endCondLst>
                                            <p:cond evt="onStopAudio" delay="0">
                                              <p:tgtEl>
                                                <p:sldTgt/>
                                              </p:tgtEl>
                                            </p:cond>
                                          </p:endCondLst>
                                        </p:cTn>
                                        <p:tgtEl>
                                          <p:sndTgt r:embed="rId7" name="click.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53" presetClass="entr" presetSubtype="0" fill="hold" nodeType="clickEffect">
                                  <p:stCondLst>
                                    <p:cond delay="0"/>
                                  </p:stCondLst>
                                  <p:childTnLst>
                                    <p:set>
                                      <p:cBhvr>
                                        <p:cTn id="88" dur="1" fill="hold">
                                          <p:stCondLst>
                                            <p:cond delay="0"/>
                                          </p:stCondLst>
                                        </p:cTn>
                                        <p:tgtEl>
                                          <p:spTgt spid="2">
                                            <p:txEl>
                                              <p:pRg st="0" end="0"/>
                                            </p:txEl>
                                          </p:spTgt>
                                        </p:tgtEl>
                                        <p:attrNameLst>
                                          <p:attrName>style.visibility</p:attrName>
                                        </p:attrNameLst>
                                      </p:cBhvr>
                                      <p:to>
                                        <p:strVal val="visible"/>
                                      </p:to>
                                    </p:set>
                                    <p:anim calcmode="lin" valueType="num">
                                      <p:cBhvr>
                                        <p:cTn id="8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2">
                                            <p:txEl>
                                              <p:pRg st="0" end="0"/>
                                            </p:txEl>
                                          </p:spTgt>
                                        </p:tgtEl>
                                      </p:cBhvr>
                                    </p:animEffect>
                                  </p:childTnLst>
                                  <p:subTnLst>
                                    <p:audio>
                                      <p:cMediaNode>
                                        <p:cTn display="0" masterRel="sameClick">
                                          <p:stCondLst>
                                            <p:cond evt="begin" delay="0">
                                              <p:tn val="8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506" name="Rectangle 10"/>
          <p:cNvSpPr>
            <a:spLocks noChangeArrowheads="1"/>
          </p:cNvSpPr>
          <p:nvPr/>
        </p:nvSpPr>
        <p:spPr bwMode="auto">
          <a:xfrm>
            <a:off x="695325" y="6083300"/>
            <a:ext cx="7764463" cy="774700"/>
          </a:xfrm>
          <a:prstGeom prst="rect">
            <a:avLst/>
          </a:prstGeom>
          <a:solidFill>
            <a:srgbClr val="FFCCCC"/>
          </a:solidFill>
          <a:ln w="9525">
            <a:noFill/>
            <a:miter lim="800000"/>
            <a:headEnd/>
            <a:tailEnd/>
          </a:ln>
        </p:spPr>
        <p:txBody>
          <a:bodyPr/>
          <a:lstStyle/>
          <a:p>
            <a:r>
              <a:rPr lang="en-US" altLang="en-US" b="1" i="1"/>
              <a:t>FYI   </a:t>
            </a:r>
            <a:r>
              <a:rPr lang="en-US" altLang="en-US" b="1">
                <a:sym typeface="Symbol" pitchFamily="18" charset="2"/>
              </a:rPr>
              <a:t></a:t>
            </a:r>
            <a:r>
              <a:rPr lang="en-US" altLang="en-US">
                <a:sym typeface="Symbol" pitchFamily="18" charset="2"/>
              </a:rPr>
              <a:t>An LCD projector replaces the reflector with a light source.</a:t>
            </a:r>
            <a:endParaRPr lang="en-US" altLang="en-US" i="1"/>
          </a:p>
        </p:txBody>
      </p:sp>
      <p:sp>
        <p:nvSpPr>
          <p:cNvPr id="1258498" name="Rectangle 2"/>
          <p:cNvSpPr>
            <a:spLocks noChangeArrowheads="1"/>
          </p:cNvSpPr>
          <p:nvPr/>
        </p:nvSpPr>
        <p:spPr bwMode="auto">
          <a:xfrm>
            <a:off x="685800" y="1401763"/>
            <a:ext cx="7772400" cy="47117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a:t>
            </a:r>
            <a:r>
              <a:rPr lang="en-US" altLang="en-US">
                <a:solidFill>
                  <a:schemeClr val="accent2"/>
                </a:solidFill>
              </a:rPr>
              <a:t> – liquid crystal displays </a:t>
            </a:r>
            <a:endParaRPr lang="en-US" altLang="en-US" i="1">
              <a:solidFill>
                <a:schemeClr val="accent2"/>
              </a:solidFill>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light is polarized by the </a:t>
            </a:r>
            <a:r>
              <a:rPr lang="en-US" altLang="en-US">
                <a:solidFill>
                  <a:schemeClr val="hlink"/>
                </a:solidFill>
                <a:cs typeface="Times New Roman" pitchFamily="18" charset="0"/>
              </a:rPr>
              <a:t>first                             polarizer</a:t>
            </a:r>
            <a:r>
              <a:rPr lang="en-US" altLang="en-US">
                <a:solidFill>
                  <a:srgbClr val="000000"/>
                </a:solidFill>
                <a:cs typeface="Times New Roman" pitchFamily="18" charset="0"/>
              </a:rPr>
              <a:t>.</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there is no p.d. it will continue                                 through to the </a:t>
            </a:r>
            <a:r>
              <a:rPr lang="en-US" altLang="en-US">
                <a:solidFill>
                  <a:schemeClr val="hlink"/>
                </a:solidFill>
                <a:cs typeface="Times New Roman" pitchFamily="18" charset="0"/>
              </a:rPr>
              <a:t>second polarizer</a:t>
            </a:r>
            <a:r>
              <a:rPr lang="en-US" altLang="en-US">
                <a:solidFill>
                  <a:srgbClr val="000000"/>
                </a:solidFill>
                <a:cs typeface="Times New Roman" pitchFamily="18" charset="0"/>
              </a:rPr>
              <a:t>                                         at which point it will be                                            completely absorbed                                                  because of the cross                                               polarization.</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It is then reflected                                                            back to the viewer                                                               as </a:t>
            </a:r>
            <a:r>
              <a:rPr lang="en-US" altLang="en-US" b="1">
                <a:solidFill>
                  <a:srgbClr val="000000"/>
                </a:solidFill>
                <a:cs typeface="Times New Roman" pitchFamily="18" charset="0"/>
              </a:rPr>
              <a:t>black</a:t>
            </a:r>
            <a:r>
              <a:rPr lang="en-US" altLang="en-US">
                <a:solidFill>
                  <a:srgbClr val="000000"/>
                </a:solidFill>
                <a:cs typeface="Times New Roman" pitchFamily="18" charset="0"/>
              </a:rPr>
              <a:t>.	</a:t>
            </a:r>
          </a:p>
        </p:txBody>
      </p:sp>
      <p:pic>
        <p:nvPicPr>
          <p:cNvPr id="55300"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43338" y="2203450"/>
            <a:ext cx="5032375" cy="3267075"/>
          </a:xfrm>
          <a:prstGeom prst="rect">
            <a:avLst/>
          </a:prstGeom>
          <a:noFill/>
          <a:ln w="9525">
            <a:noFill/>
            <a:miter lim="800000"/>
            <a:headEnd/>
            <a:tailEnd/>
          </a:ln>
        </p:spPr>
      </p:pic>
      <p:sp>
        <p:nvSpPr>
          <p:cNvPr id="55301" name="Text Box 5"/>
          <p:cNvSpPr txBox="1">
            <a:spLocks noChangeArrowheads="1"/>
          </p:cNvSpPr>
          <p:nvPr/>
        </p:nvSpPr>
        <p:spPr bwMode="auto">
          <a:xfrm>
            <a:off x="6105525" y="4845050"/>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Shaped electrode</a:t>
            </a:r>
          </a:p>
        </p:txBody>
      </p:sp>
      <p:sp>
        <p:nvSpPr>
          <p:cNvPr id="55302" name="Text Box 6"/>
          <p:cNvSpPr txBox="1">
            <a:spLocks noChangeArrowheads="1"/>
          </p:cNvSpPr>
          <p:nvPr/>
        </p:nvSpPr>
        <p:spPr bwMode="auto">
          <a:xfrm>
            <a:off x="6831013" y="4213225"/>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Liquid crystal</a:t>
            </a:r>
          </a:p>
        </p:txBody>
      </p:sp>
      <p:sp>
        <p:nvSpPr>
          <p:cNvPr id="55303" name="Text Box 7"/>
          <p:cNvSpPr txBox="1">
            <a:spLocks noChangeArrowheads="1"/>
          </p:cNvSpPr>
          <p:nvPr/>
        </p:nvSpPr>
        <p:spPr bwMode="auto">
          <a:xfrm>
            <a:off x="7545388" y="369411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Common electrode</a:t>
            </a:r>
          </a:p>
        </p:txBody>
      </p:sp>
      <p:sp>
        <p:nvSpPr>
          <p:cNvPr id="55304" name="Text Box 8"/>
          <p:cNvSpPr txBox="1">
            <a:spLocks noChangeArrowheads="1"/>
          </p:cNvSpPr>
          <p:nvPr/>
        </p:nvSpPr>
        <p:spPr bwMode="auto">
          <a:xfrm>
            <a:off x="6199188" y="201136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Second polarizer</a:t>
            </a:r>
          </a:p>
        </p:txBody>
      </p:sp>
      <p:sp>
        <p:nvSpPr>
          <p:cNvPr id="55305" name="Text Box 9"/>
          <p:cNvSpPr txBox="1">
            <a:spLocks noChangeArrowheads="1"/>
          </p:cNvSpPr>
          <p:nvPr/>
        </p:nvSpPr>
        <p:spPr bwMode="auto">
          <a:xfrm>
            <a:off x="7400925" y="1881188"/>
            <a:ext cx="1743075" cy="366712"/>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Reflector</a:t>
            </a:r>
          </a:p>
        </p:txBody>
      </p:sp>
      <p:sp>
        <p:nvSpPr>
          <p:cNvPr id="55306" name="Text Box 11"/>
          <p:cNvSpPr txBox="1">
            <a:spLocks noChangeArrowheads="1"/>
          </p:cNvSpPr>
          <p:nvPr/>
        </p:nvSpPr>
        <p:spPr bwMode="auto">
          <a:xfrm>
            <a:off x="5237163" y="5360988"/>
            <a:ext cx="1639887"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First polarizer</a:t>
            </a:r>
          </a:p>
        </p:txBody>
      </p:sp>
      <p:sp>
        <p:nvSpPr>
          <p:cNvPr id="55307" name="Freeform 12"/>
          <p:cNvSpPr>
            <a:spLocks/>
          </p:cNvSpPr>
          <p:nvPr/>
        </p:nvSpPr>
        <p:spPr bwMode="auto">
          <a:xfrm>
            <a:off x="3622675" y="4475163"/>
            <a:ext cx="1516063" cy="1263650"/>
          </a:xfrm>
          <a:custGeom>
            <a:avLst/>
            <a:gdLst>
              <a:gd name="T0" fmla="*/ 17641893 w 955"/>
              <a:gd name="T1" fmla="*/ 0 h 796"/>
              <a:gd name="T2" fmla="*/ 2147483647 w 955"/>
              <a:gd name="T3" fmla="*/ 458668438 h 796"/>
              <a:gd name="T4" fmla="*/ 2147483647 w 955"/>
              <a:gd name="T5" fmla="*/ 2006044375 h 796"/>
              <a:gd name="T6" fmla="*/ 0 w 955"/>
              <a:gd name="T7" fmla="*/ 1509574388 h 796"/>
              <a:gd name="T8" fmla="*/ 17641893 w 955"/>
              <a:gd name="T9" fmla="*/ 0 h 796"/>
              <a:gd name="T10" fmla="*/ 0 60000 65536"/>
              <a:gd name="T11" fmla="*/ 0 60000 65536"/>
              <a:gd name="T12" fmla="*/ 0 60000 65536"/>
              <a:gd name="T13" fmla="*/ 0 60000 65536"/>
              <a:gd name="T14" fmla="*/ 0 60000 65536"/>
              <a:gd name="T15" fmla="*/ 0 w 955"/>
              <a:gd name="T16" fmla="*/ 0 h 796"/>
              <a:gd name="T17" fmla="*/ 955 w 955"/>
              <a:gd name="T18" fmla="*/ 796 h 796"/>
            </a:gdLst>
            <a:ahLst/>
            <a:cxnLst>
              <a:cxn ang="T10">
                <a:pos x="T0" y="T1"/>
              </a:cxn>
              <a:cxn ang="T11">
                <a:pos x="T2" y="T3"/>
              </a:cxn>
              <a:cxn ang="T12">
                <a:pos x="T4" y="T5"/>
              </a:cxn>
              <a:cxn ang="T13">
                <a:pos x="T6" y="T7"/>
              </a:cxn>
              <a:cxn ang="T14">
                <a:pos x="T8" y="T9"/>
              </a:cxn>
            </a:cxnLst>
            <a:rect l="T15" t="T16" r="T17" b="T18"/>
            <a:pathLst>
              <a:path w="955" h="796">
                <a:moveTo>
                  <a:pt x="7" y="0"/>
                </a:moveTo>
                <a:lnTo>
                  <a:pt x="955" y="182"/>
                </a:lnTo>
                <a:lnTo>
                  <a:pt x="955" y="796"/>
                </a:lnTo>
                <a:lnTo>
                  <a:pt x="0" y="599"/>
                </a:lnTo>
                <a:lnTo>
                  <a:pt x="7" y="0"/>
                </a:lnTo>
                <a:close/>
              </a:path>
            </a:pathLst>
          </a:custGeom>
          <a:solidFill>
            <a:srgbClr val="FFFF00">
              <a:alpha val="47058"/>
            </a:srgbClr>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endParaRPr lang="en-US"/>
          </a:p>
        </p:txBody>
      </p:sp>
      <p:sp>
        <p:nvSpPr>
          <p:cNvPr id="55308"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
        <p:nvSpPr>
          <p:cNvPr id="55309" name="Text Box 8"/>
          <p:cNvSpPr txBox="1">
            <a:spLocks noChangeArrowheads="1"/>
          </p:cNvSpPr>
          <p:nvPr/>
        </p:nvSpPr>
        <p:spPr bwMode="auto">
          <a:xfrm rot="685271">
            <a:off x="3422650" y="5264150"/>
            <a:ext cx="1857375" cy="641350"/>
          </a:xfrm>
          <a:prstGeom prst="rect">
            <a:avLst/>
          </a:prstGeom>
          <a:noFill/>
          <a:ln w="9525">
            <a:noFill/>
            <a:miter lim="800000"/>
            <a:headEnd/>
            <a:tailEnd/>
          </a:ln>
        </p:spPr>
        <p:txBody>
          <a:bodyPr>
            <a:spAutoFit/>
          </a:bodyPr>
          <a:lstStyle/>
          <a:p>
            <a:pPr algn="ctr"/>
            <a:r>
              <a:rPr lang="en-US" altLang="en-US" sz="1800" b="1" i="1">
                <a:solidFill>
                  <a:srgbClr val="333333"/>
                </a:solidFill>
                <a:latin typeface="Courier New" pitchFamily="49" charset="0"/>
              </a:rPr>
              <a:t>Unpolarized light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8498">
                                            <p:txEl>
                                              <p:pRg st="1" end="1"/>
                                            </p:txEl>
                                          </p:spTgt>
                                        </p:tgtEl>
                                        <p:attrNameLst>
                                          <p:attrName>style.visibility</p:attrName>
                                        </p:attrNameLst>
                                      </p:cBhvr>
                                      <p:to>
                                        <p:strVal val="visible"/>
                                      </p:to>
                                    </p:set>
                                    <p:anim calcmode="lin" valueType="num">
                                      <p:cBhvr additive="base">
                                        <p:cTn id="7" dur="500" fill="hold"/>
                                        <p:tgtEl>
                                          <p:spTgt spid="12584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84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8498">
                                            <p:txEl>
                                              <p:pRg st="2" end="2"/>
                                            </p:txEl>
                                          </p:spTgt>
                                        </p:tgtEl>
                                        <p:attrNameLst>
                                          <p:attrName>style.visibility</p:attrName>
                                        </p:attrNameLst>
                                      </p:cBhvr>
                                      <p:to>
                                        <p:strVal val="visible"/>
                                      </p:to>
                                    </p:set>
                                    <p:anim calcmode="lin" valueType="num">
                                      <p:cBhvr additive="base">
                                        <p:cTn id="13" dur="500" fill="hold"/>
                                        <p:tgtEl>
                                          <p:spTgt spid="12584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84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58498">
                                            <p:txEl>
                                              <p:pRg st="3" end="3"/>
                                            </p:txEl>
                                          </p:spTgt>
                                        </p:tgtEl>
                                        <p:attrNameLst>
                                          <p:attrName>style.visibility</p:attrName>
                                        </p:attrNameLst>
                                      </p:cBhvr>
                                      <p:to>
                                        <p:strVal val="visible"/>
                                      </p:to>
                                    </p:set>
                                    <p:anim calcmode="lin" valueType="num">
                                      <p:cBhvr additive="base">
                                        <p:cTn id="19" dur="500" fill="hold"/>
                                        <p:tgtEl>
                                          <p:spTgt spid="125849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584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58506">
                                            <p:txEl>
                                              <p:pRg st="0" end="0"/>
                                            </p:txEl>
                                          </p:spTgt>
                                        </p:tgtEl>
                                        <p:attrNameLst>
                                          <p:attrName>style.visibility</p:attrName>
                                        </p:attrNameLst>
                                      </p:cBhvr>
                                      <p:to>
                                        <p:strVal val="visible"/>
                                      </p:to>
                                    </p:set>
                                    <p:anim calcmode="lin" valueType="num">
                                      <p:cBhvr additive="base">
                                        <p:cTn id="25" dur="500" fill="hold"/>
                                        <p:tgtEl>
                                          <p:spTgt spid="125850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585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4" name="Rectangle 10"/>
          <p:cNvSpPr>
            <a:spLocks noChangeArrowheads="1"/>
          </p:cNvSpPr>
          <p:nvPr/>
        </p:nvSpPr>
        <p:spPr bwMode="auto">
          <a:xfrm>
            <a:off x="695325" y="5721350"/>
            <a:ext cx="7764463" cy="1136650"/>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The image received by the eye will have the shape determined by the shaped electrode. </a:t>
            </a:r>
            <a:endParaRPr lang="en-US" altLang="en-US" i="1"/>
          </a:p>
        </p:txBody>
      </p:sp>
      <p:sp>
        <p:nvSpPr>
          <p:cNvPr id="1260546" name="Rectangle 2"/>
          <p:cNvSpPr>
            <a:spLocks noChangeArrowheads="1"/>
          </p:cNvSpPr>
          <p:nvPr/>
        </p:nvSpPr>
        <p:spPr bwMode="auto">
          <a:xfrm>
            <a:off x="685800" y="1401763"/>
            <a:ext cx="7772400" cy="4373562"/>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a:t>
            </a:r>
            <a:r>
              <a:rPr lang="en-US" altLang="en-US">
                <a:solidFill>
                  <a:schemeClr val="accent2"/>
                </a:solidFill>
              </a:rPr>
              <a:t> – liquid crystal displays</a:t>
            </a:r>
            <a:r>
              <a:rPr lang="en-US" altLang="en-US"/>
              <a:t> </a:t>
            </a:r>
            <a:r>
              <a:rPr lang="en-US" altLang="en-US" sz="2000">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there </a:t>
            </a:r>
            <a:r>
              <a:rPr lang="en-US" altLang="en-US" i="1">
                <a:solidFill>
                  <a:srgbClr val="000000"/>
                </a:solidFill>
                <a:cs typeface="Times New Roman" pitchFamily="18" charset="0"/>
              </a:rPr>
              <a:t>is</a:t>
            </a:r>
            <a:r>
              <a:rPr lang="en-US" altLang="en-US">
                <a:solidFill>
                  <a:srgbClr val="000000"/>
                </a:solidFill>
                <a:cs typeface="Times New Roman" pitchFamily="18" charset="0"/>
              </a:rPr>
              <a:t> a p.d. across the LC,  it will                        become optically active.</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LC will then rotate the polarized                             light from the first polarizer an                                 additional 90</a:t>
            </a:r>
            <a:r>
              <a:rPr lang="en-US" altLang="en-US">
                <a:solidFill>
                  <a:srgbClr val="000000"/>
                </a:solidFill>
                <a:cs typeface="Courier New" pitchFamily="49" charset="0"/>
              </a:rPr>
              <a:t>º.</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This action aligns it with the                                      second polarizer,                                                          which now allows it                                                            to pass through                                                       unhindered.	</a:t>
            </a:r>
          </a:p>
        </p:txBody>
      </p:sp>
      <p:pic>
        <p:nvPicPr>
          <p:cNvPr id="56324"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43338" y="2203450"/>
            <a:ext cx="5032375" cy="3267075"/>
          </a:xfrm>
          <a:prstGeom prst="rect">
            <a:avLst/>
          </a:prstGeom>
          <a:noFill/>
          <a:ln w="9525">
            <a:noFill/>
            <a:miter lim="800000"/>
            <a:headEnd/>
            <a:tailEnd/>
          </a:ln>
        </p:spPr>
      </p:pic>
      <p:sp>
        <p:nvSpPr>
          <p:cNvPr id="56325" name="Text Box 5"/>
          <p:cNvSpPr txBox="1">
            <a:spLocks noChangeArrowheads="1"/>
          </p:cNvSpPr>
          <p:nvPr/>
        </p:nvSpPr>
        <p:spPr bwMode="auto">
          <a:xfrm>
            <a:off x="6105525" y="4845050"/>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Shaped electrode</a:t>
            </a:r>
          </a:p>
        </p:txBody>
      </p:sp>
      <p:sp>
        <p:nvSpPr>
          <p:cNvPr id="56326" name="Text Box 6"/>
          <p:cNvSpPr txBox="1">
            <a:spLocks noChangeArrowheads="1"/>
          </p:cNvSpPr>
          <p:nvPr/>
        </p:nvSpPr>
        <p:spPr bwMode="auto">
          <a:xfrm>
            <a:off x="6831013" y="4213225"/>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Liquid crystal</a:t>
            </a:r>
          </a:p>
        </p:txBody>
      </p:sp>
      <p:sp>
        <p:nvSpPr>
          <p:cNvPr id="56327" name="Text Box 7"/>
          <p:cNvSpPr txBox="1">
            <a:spLocks noChangeArrowheads="1"/>
          </p:cNvSpPr>
          <p:nvPr/>
        </p:nvSpPr>
        <p:spPr bwMode="auto">
          <a:xfrm>
            <a:off x="7545388" y="369411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Common electrode</a:t>
            </a:r>
          </a:p>
        </p:txBody>
      </p:sp>
      <p:sp>
        <p:nvSpPr>
          <p:cNvPr id="56328" name="Text Box 8"/>
          <p:cNvSpPr txBox="1">
            <a:spLocks noChangeArrowheads="1"/>
          </p:cNvSpPr>
          <p:nvPr/>
        </p:nvSpPr>
        <p:spPr bwMode="auto">
          <a:xfrm>
            <a:off x="6199188" y="201136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Second polarizer</a:t>
            </a:r>
          </a:p>
        </p:txBody>
      </p:sp>
      <p:sp>
        <p:nvSpPr>
          <p:cNvPr id="56329" name="Text Box 9"/>
          <p:cNvSpPr txBox="1">
            <a:spLocks noChangeArrowheads="1"/>
          </p:cNvSpPr>
          <p:nvPr/>
        </p:nvSpPr>
        <p:spPr bwMode="auto">
          <a:xfrm>
            <a:off x="7400925" y="1881188"/>
            <a:ext cx="1743075" cy="366712"/>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Reflector</a:t>
            </a:r>
          </a:p>
        </p:txBody>
      </p:sp>
      <p:sp>
        <p:nvSpPr>
          <p:cNvPr id="56330" name="Text Box 11"/>
          <p:cNvSpPr txBox="1">
            <a:spLocks noChangeArrowheads="1"/>
          </p:cNvSpPr>
          <p:nvPr/>
        </p:nvSpPr>
        <p:spPr bwMode="auto">
          <a:xfrm>
            <a:off x="5237163" y="5360988"/>
            <a:ext cx="1639887"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First polarizer</a:t>
            </a:r>
          </a:p>
        </p:txBody>
      </p:sp>
      <p:sp>
        <p:nvSpPr>
          <p:cNvPr id="56331" name="Freeform 12"/>
          <p:cNvSpPr>
            <a:spLocks/>
          </p:cNvSpPr>
          <p:nvPr/>
        </p:nvSpPr>
        <p:spPr bwMode="auto">
          <a:xfrm>
            <a:off x="3622675" y="4475163"/>
            <a:ext cx="1516063" cy="1263650"/>
          </a:xfrm>
          <a:custGeom>
            <a:avLst/>
            <a:gdLst>
              <a:gd name="T0" fmla="*/ 17641893 w 955"/>
              <a:gd name="T1" fmla="*/ 0 h 796"/>
              <a:gd name="T2" fmla="*/ 2147483647 w 955"/>
              <a:gd name="T3" fmla="*/ 458668438 h 796"/>
              <a:gd name="T4" fmla="*/ 2147483647 w 955"/>
              <a:gd name="T5" fmla="*/ 2006044375 h 796"/>
              <a:gd name="T6" fmla="*/ 0 w 955"/>
              <a:gd name="T7" fmla="*/ 1509574388 h 796"/>
              <a:gd name="T8" fmla="*/ 17641893 w 955"/>
              <a:gd name="T9" fmla="*/ 0 h 796"/>
              <a:gd name="T10" fmla="*/ 0 60000 65536"/>
              <a:gd name="T11" fmla="*/ 0 60000 65536"/>
              <a:gd name="T12" fmla="*/ 0 60000 65536"/>
              <a:gd name="T13" fmla="*/ 0 60000 65536"/>
              <a:gd name="T14" fmla="*/ 0 60000 65536"/>
              <a:gd name="T15" fmla="*/ 0 w 955"/>
              <a:gd name="T16" fmla="*/ 0 h 796"/>
              <a:gd name="T17" fmla="*/ 955 w 955"/>
              <a:gd name="T18" fmla="*/ 796 h 796"/>
            </a:gdLst>
            <a:ahLst/>
            <a:cxnLst>
              <a:cxn ang="T10">
                <a:pos x="T0" y="T1"/>
              </a:cxn>
              <a:cxn ang="T11">
                <a:pos x="T2" y="T3"/>
              </a:cxn>
              <a:cxn ang="T12">
                <a:pos x="T4" y="T5"/>
              </a:cxn>
              <a:cxn ang="T13">
                <a:pos x="T6" y="T7"/>
              </a:cxn>
              <a:cxn ang="T14">
                <a:pos x="T8" y="T9"/>
              </a:cxn>
            </a:cxnLst>
            <a:rect l="T15" t="T16" r="T17" b="T18"/>
            <a:pathLst>
              <a:path w="955" h="796">
                <a:moveTo>
                  <a:pt x="7" y="0"/>
                </a:moveTo>
                <a:lnTo>
                  <a:pt x="955" y="182"/>
                </a:lnTo>
                <a:lnTo>
                  <a:pt x="955" y="796"/>
                </a:lnTo>
                <a:lnTo>
                  <a:pt x="0" y="599"/>
                </a:lnTo>
                <a:lnTo>
                  <a:pt x="7" y="0"/>
                </a:lnTo>
                <a:close/>
              </a:path>
            </a:pathLst>
          </a:custGeom>
          <a:solidFill>
            <a:srgbClr val="FFFF00">
              <a:alpha val="47058"/>
            </a:srgbClr>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endParaRPr lang="en-US"/>
          </a:p>
        </p:txBody>
      </p:sp>
      <p:sp>
        <p:nvSpPr>
          <p:cNvPr id="1260557" name="Freeform 13"/>
          <p:cNvSpPr>
            <a:spLocks/>
          </p:cNvSpPr>
          <p:nvPr/>
        </p:nvSpPr>
        <p:spPr bwMode="auto">
          <a:xfrm>
            <a:off x="5667375" y="4114800"/>
            <a:ext cx="288925" cy="638175"/>
          </a:xfrm>
          <a:custGeom>
            <a:avLst/>
            <a:gdLst>
              <a:gd name="T0" fmla="*/ 37801550 w 182"/>
              <a:gd name="T1" fmla="*/ 0 h 402"/>
              <a:gd name="T2" fmla="*/ 458668438 w 182"/>
              <a:gd name="T3" fmla="*/ 75604688 h 402"/>
              <a:gd name="T4" fmla="*/ 458668438 w 182"/>
              <a:gd name="T5" fmla="*/ 554434375 h 402"/>
              <a:gd name="T6" fmla="*/ 17640300 w 182"/>
              <a:gd name="T7" fmla="*/ 476310325 h 402"/>
              <a:gd name="T8" fmla="*/ 0 w 182"/>
              <a:gd name="T9" fmla="*/ 955140013 h 402"/>
              <a:gd name="T10" fmla="*/ 380544388 w 182"/>
              <a:gd name="T11" fmla="*/ 1013102813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57150" cmpd="sng">
            <a:solidFill>
              <a:srgbClr val="990000">
                <a:alpha val="41176"/>
              </a:srgbClr>
            </a:solidFill>
            <a:round/>
            <a:headEnd/>
            <a:tailEnd/>
          </a:ln>
        </p:spPr>
        <p:txBody>
          <a:bodyPr/>
          <a:lstStyle/>
          <a:p>
            <a:endParaRPr lang="en-US"/>
          </a:p>
        </p:txBody>
      </p:sp>
      <p:sp>
        <p:nvSpPr>
          <p:cNvPr id="1260558" name="Freeform 14"/>
          <p:cNvSpPr>
            <a:spLocks/>
          </p:cNvSpPr>
          <p:nvPr/>
        </p:nvSpPr>
        <p:spPr bwMode="auto">
          <a:xfrm>
            <a:off x="6413500" y="3695700"/>
            <a:ext cx="266700" cy="590550"/>
          </a:xfrm>
          <a:custGeom>
            <a:avLst/>
            <a:gdLst>
              <a:gd name="T0" fmla="*/ 32210619 w 182"/>
              <a:gd name="T1" fmla="*/ 0 h 402"/>
              <a:gd name="T2" fmla="*/ 390818077 w 182"/>
              <a:gd name="T3" fmla="*/ 64741615 h 402"/>
              <a:gd name="T4" fmla="*/ 390818077 w 182"/>
              <a:gd name="T5" fmla="*/ 474771350 h 402"/>
              <a:gd name="T6" fmla="*/ 15031915 w 182"/>
              <a:gd name="T7" fmla="*/ 407871731 h 402"/>
              <a:gd name="T8" fmla="*/ 0 w 182"/>
              <a:gd name="T9" fmla="*/ 817899998 h 402"/>
              <a:gd name="T10" fmla="*/ 324250050 w 182"/>
              <a:gd name="T11" fmla="*/ 867535578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57150" cmpd="sng">
            <a:solidFill>
              <a:srgbClr val="4D4D4D">
                <a:alpha val="41176"/>
              </a:srgbClr>
            </a:solidFill>
            <a:round/>
            <a:headEnd/>
            <a:tailEnd/>
          </a:ln>
        </p:spPr>
        <p:txBody>
          <a:bodyPr/>
          <a:lstStyle/>
          <a:p>
            <a:endParaRPr lang="en-US"/>
          </a:p>
        </p:txBody>
      </p:sp>
      <p:sp>
        <p:nvSpPr>
          <p:cNvPr id="1260559" name="Freeform 15"/>
          <p:cNvSpPr>
            <a:spLocks/>
          </p:cNvSpPr>
          <p:nvPr/>
        </p:nvSpPr>
        <p:spPr bwMode="auto">
          <a:xfrm>
            <a:off x="7188200" y="3252788"/>
            <a:ext cx="217488" cy="566737"/>
          </a:xfrm>
          <a:custGeom>
            <a:avLst/>
            <a:gdLst>
              <a:gd name="T0" fmla="*/ 21420178 w 182"/>
              <a:gd name="T1" fmla="*/ 0 h 402"/>
              <a:gd name="T2" fmla="*/ 259895770 w 182"/>
              <a:gd name="T3" fmla="*/ 59625808 h 402"/>
              <a:gd name="T4" fmla="*/ 259895770 w 182"/>
              <a:gd name="T5" fmla="*/ 437254513 h 402"/>
              <a:gd name="T6" fmla="*/ 9996083 w 182"/>
              <a:gd name="T7" fmla="*/ 375640896 h 402"/>
              <a:gd name="T8" fmla="*/ 0 w 182"/>
              <a:gd name="T9" fmla="*/ 753269602 h 402"/>
              <a:gd name="T10" fmla="*/ 215627402 w 182"/>
              <a:gd name="T11" fmla="*/ 798982157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57150" cmpd="sng">
            <a:solidFill>
              <a:srgbClr val="990000">
                <a:alpha val="41176"/>
              </a:srgbClr>
            </a:solidFill>
            <a:round/>
            <a:headEnd/>
            <a:tailEnd/>
          </a:ln>
        </p:spPr>
        <p:txBody>
          <a:bodyPr/>
          <a:lstStyle/>
          <a:p>
            <a:endParaRPr lang="en-US"/>
          </a:p>
        </p:txBody>
      </p:sp>
      <p:sp>
        <p:nvSpPr>
          <p:cNvPr id="1260560" name="Freeform 16"/>
          <p:cNvSpPr>
            <a:spLocks/>
          </p:cNvSpPr>
          <p:nvPr/>
        </p:nvSpPr>
        <p:spPr bwMode="auto">
          <a:xfrm>
            <a:off x="7875588" y="2832100"/>
            <a:ext cx="206375" cy="542925"/>
          </a:xfrm>
          <a:custGeom>
            <a:avLst/>
            <a:gdLst>
              <a:gd name="T0" fmla="*/ 19286991 w 182"/>
              <a:gd name="T1" fmla="*/ 0 h 402"/>
              <a:gd name="T2" fmla="*/ 234014509 w 182"/>
              <a:gd name="T3" fmla="*/ 54720627 h 402"/>
              <a:gd name="T4" fmla="*/ 234014509 w 182"/>
              <a:gd name="T5" fmla="*/ 401282350 h 402"/>
              <a:gd name="T6" fmla="*/ 8999991 w 182"/>
              <a:gd name="T7" fmla="*/ 344738467 h 402"/>
              <a:gd name="T8" fmla="*/ 0 w 182"/>
              <a:gd name="T9" fmla="*/ 691300190 h 402"/>
              <a:gd name="T10" fmla="*/ 194154652 w 182"/>
              <a:gd name="T11" fmla="*/ 733252626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38100" cmpd="sng">
            <a:solidFill>
              <a:srgbClr val="4D4D4D">
                <a:alpha val="41176"/>
              </a:srgbClr>
            </a:solidFill>
            <a:round/>
            <a:headEnd/>
            <a:tailEnd/>
          </a:ln>
        </p:spPr>
        <p:txBody>
          <a:bodyPr/>
          <a:lstStyle/>
          <a:p>
            <a:endParaRPr lang="en-US"/>
          </a:p>
        </p:txBody>
      </p:sp>
      <p:sp>
        <p:nvSpPr>
          <p:cNvPr id="1260561" name="Freeform 17"/>
          <p:cNvSpPr>
            <a:spLocks/>
          </p:cNvSpPr>
          <p:nvPr/>
        </p:nvSpPr>
        <p:spPr bwMode="auto">
          <a:xfrm>
            <a:off x="8440738" y="2474913"/>
            <a:ext cx="207962" cy="482600"/>
          </a:xfrm>
          <a:custGeom>
            <a:avLst/>
            <a:gdLst>
              <a:gd name="T0" fmla="*/ 19584993 w 182"/>
              <a:gd name="T1" fmla="*/ 0 h 402"/>
              <a:gd name="T2" fmla="*/ 237627437 w 182"/>
              <a:gd name="T3" fmla="*/ 43235918 h 402"/>
              <a:gd name="T4" fmla="*/ 237627437 w 182"/>
              <a:gd name="T5" fmla="*/ 317062198 h 402"/>
              <a:gd name="T6" fmla="*/ 9140044 w 182"/>
              <a:gd name="T7" fmla="*/ 272385683 h 402"/>
              <a:gd name="T8" fmla="*/ 0 w 182"/>
              <a:gd name="T9" fmla="*/ 546213163 h 402"/>
              <a:gd name="T10" fmla="*/ 197152547 w 182"/>
              <a:gd name="T11" fmla="*/ 579360100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38100" cmpd="sng">
            <a:solidFill>
              <a:srgbClr val="4D4D4D">
                <a:alpha val="41176"/>
              </a:srgbClr>
            </a:solidFill>
            <a:round/>
            <a:headEnd/>
            <a:tailEnd/>
          </a:ln>
        </p:spPr>
        <p:txBody>
          <a:bodyPr/>
          <a:lstStyle/>
          <a:p>
            <a:endParaRPr lang="en-US"/>
          </a:p>
        </p:txBody>
      </p:sp>
      <p:sp>
        <p:nvSpPr>
          <p:cNvPr id="1260563" name="Freeform 19"/>
          <p:cNvSpPr>
            <a:spLocks/>
          </p:cNvSpPr>
          <p:nvPr/>
        </p:nvSpPr>
        <p:spPr bwMode="auto">
          <a:xfrm>
            <a:off x="4683125" y="4864100"/>
            <a:ext cx="266700" cy="590550"/>
          </a:xfrm>
          <a:custGeom>
            <a:avLst/>
            <a:gdLst>
              <a:gd name="T0" fmla="*/ 32210619 w 182"/>
              <a:gd name="T1" fmla="*/ 0 h 402"/>
              <a:gd name="T2" fmla="*/ 390818077 w 182"/>
              <a:gd name="T3" fmla="*/ 64741615 h 402"/>
              <a:gd name="T4" fmla="*/ 390818077 w 182"/>
              <a:gd name="T5" fmla="*/ 474771350 h 402"/>
              <a:gd name="T6" fmla="*/ 15031915 w 182"/>
              <a:gd name="T7" fmla="*/ 407871731 h 402"/>
              <a:gd name="T8" fmla="*/ 0 w 182"/>
              <a:gd name="T9" fmla="*/ 817899998 h 402"/>
              <a:gd name="T10" fmla="*/ 324250050 w 182"/>
              <a:gd name="T11" fmla="*/ 867535578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57150" cmpd="sng">
            <a:solidFill>
              <a:srgbClr val="4D4D4D">
                <a:alpha val="41176"/>
              </a:srgbClr>
            </a:solidFill>
            <a:round/>
            <a:headEnd/>
            <a:tailEnd/>
          </a:ln>
        </p:spPr>
        <p:txBody>
          <a:bodyPr/>
          <a:lstStyle/>
          <a:p>
            <a:endParaRPr lang="en-US"/>
          </a:p>
        </p:txBody>
      </p:sp>
      <p:sp>
        <p:nvSpPr>
          <p:cNvPr id="56338"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
        <p:nvSpPr>
          <p:cNvPr id="56339" name="Text Box 8"/>
          <p:cNvSpPr txBox="1">
            <a:spLocks noChangeArrowheads="1"/>
          </p:cNvSpPr>
          <p:nvPr/>
        </p:nvSpPr>
        <p:spPr bwMode="auto">
          <a:xfrm rot="685271">
            <a:off x="3422650" y="5264150"/>
            <a:ext cx="1857375" cy="641350"/>
          </a:xfrm>
          <a:prstGeom prst="rect">
            <a:avLst/>
          </a:prstGeom>
          <a:noFill/>
          <a:ln w="9525">
            <a:noFill/>
            <a:miter lim="800000"/>
            <a:headEnd/>
            <a:tailEnd/>
          </a:ln>
        </p:spPr>
        <p:txBody>
          <a:bodyPr>
            <a:spAutoFit/>
          </a:bodyPr>
          <a:lstStyle/>
          <a:p>
            <a:pPr algn="ctr"/>
            <a:r>
              <a:rPr lang="en-US" altLang="en-US" sz="1800" b="1" i="1">
                <a:solidFill>
                  <a:srgbClr val="333333"/>
                </a:solidFill>
                <a:latin typeface="Courier New" pitchFamily="49" charset="0"/>
              </a:rPr>
              <a:t>Unpolarized light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0546">
                                            <p:txEl>
                                              <p:pRg st="1" end="1"/>
                                            </p:txEl>
                                          </p:spTgt>
                                        </p:tgtEl>
                                        <p:attrNameLst>
                                          <p:attrName>style.visibility</p:attrName>
                                        </p:attrNameLst>
                                      </p:cBhvr>
                                      <p:to>
                                        <p:strVal val="visible"/>
                                      </p:to>
                                    </p:set>
                                    <p:anim calcmode="lin" valueType="num">
                                      <p:cBhvr additive="base">
                                        <p:cTn id="7" dur="500" fill="hold"/>
                                        <p:tgtEl>
                                          <p:spTgt spid="12605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05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60557"/>
                                        </p:tgtEl>
                                        <p:attrNameLst>
                                          <p:attrName>style.visibility</p:attrName>
                                        </p:attrNameLst>
                                      </p:cBhvr>
                                      <p:to>
                                        <p:strVal val="visible"/>
                                      </p:to>
                                    </p:set>
                                    <p:animEffect transition="in" filter="fade">
                                      <p:cBhvr>
                                        <p:cTn id="13" dur="500"/>
                                        <p:tgtEl>
                                          <p:spTgt spid="1260557"/>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60559"/>
                                        </p:tgtEl>
                                        <p:attrNameLst>
                                          <p:attrName>style.visibility</p:attrName>
                                        </p:attrNameLst>
                                      </p:cBhvr>
                                      <p:to>
                                        <p:strVal val="visible"/>
                                      </p:to>
                                    </p:set>
                                    <p:animEffect transition="in" filter="fade">
                                      <p:cBhvr>
                                        <p:cTn id="18" dur="500"/>
                                        <p:tgtEl>
                                          <p:spTgt spid="1260559"/>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260546">
                                            <p:txEl>
                                              <p:pRg st="2" end="2"/>
                                            </p:txEl>
                                          </p:spTgt>
                                        </p:tgtEl>
                                        <p:attrNameLst>
                                          <p:attrName>style.visibility</p:attrName>
                                        </p:attrNameLst>
                                      </p:cBhvr>
                                      <p:to>
                                        <p:strVal val="visible"/>
                                      </p:to>
                                    </p:set>
                                    <p:anim calcmode="lin" valueType="num">
                                      <p:cBhvr additive="base">
                                        <p:cTn id="23" dur="500" fill="hold"/>
                                        <p:tgtEl>
                                          <p:spTgt spid="126054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605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60558"/>
                                        </p:tgtEl>
                                        <p:attrNameLst>
                                          <p:attrName>style.visibility</p:attrName>
                                        </p:attrNameLst>
                                      </p:cBhvr>
                                      <p:to>
                                        <p:strVal val="visible"/>
                                      </p:to>
                                    </p:set>
                                    <p:animEffect transition="in" filter="fade">
                                      <p:cBhvr>
                                        <p:cTn id="29" dur="500"/>
                                        <p:tgtEl>
                                          <p:spTgt spid="1260558"/>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260546">
                                            <p:txEl>
                                              <p:pRg st="3" end="3"/>
                                            </p:txEl>
                                          </p:spTgt>
                                        </p:tgtEl>
                                        <p:attrNameLst>
                                          <p:attrName>style.visibility</p:attrName>
                                        </p:attrNameLst>
                                      </p:cBhvr>
                                      <p:to>
                                        <p:strVal val="visible"/>
                                      </p:to>
                                    </p:set>
                                    <p:anim calcmode="lin" valueType="num">
                                      <p:cBhvr additive="base">
                                        <p:cTn id="34" dur="500" fill="hold"/>
                                        <p:tgtEl>
                                          <p:spTgt spid="1260546">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605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60560"/>
                                        </p:tgtEl>
                                        <p:attrNameLst>
                                          <p:attrName>style.visibility</p:attrName>
                                        </p:attrNameLst>
                                      </p:cBhvr>
                                      <p:to>
                                        <p:strVal val="visible"/>
                                      </p:to>
                                    </p:set>
                                    <p:animEffect transition="in" filter="fade">
                                      <p:cBhvr>
                                        <p:cTn id="40" dur="500"/>
                                        <p:tgtEl>
                                          <p:spTgt spid="1260560"/>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60561"/>
                                        </p:tgtEl>
                                        <p:attrNameLst>
                                          <p:attrName>style.visibility</p:attrName>
                                        </p:attrNameLst>
                                      </p:cBhvr>
                                      <p:to>
                                        <p:strVal val="visible"/>
                                      </p:to>
                                    </p:set>
                                    <p:animEffect transition="in" filter="fade">
                                      <p:cBhvr>
                                        <p:cTn id="45" dur="500"/>
                                        <p:tgtEl>
                                          <p:spTgt spid="1260561"/>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260554">
                                            <p:txEl>
                                              <p:pRg st="1" end="1"/>
                                            </p:txEl>
                                          </p:spTgt>
                                        </p:tgtEl>
                                        <p:attrNameLst>
                                          <p:attrName>style.visibility</p:attrName>
                                        </p:attrNameLst>
                                      </p:cBhvr>
                                      <p:to>
                                        <p:strVal val="visible"/>
                                      </p:to>
                                    </p:set>
                                    <p:anim calcmode="lin" valueType="num">
                                      <p:cBhvr additive="base">
                                        <p:cTn id="50" dur="500" fill="hold"/>
                                        <p:tgtEl>
                                          <p:spTgt spid="1260554">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605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60563"/>
                                        </p:tgtEl>
                                        <p:attrNameLst>
                                          <p:attrName>style.visibility</p:attrName>
                                        </p:attrNameLst>
                                      </p:cBhvr>
                                      <p:to>
                                        <p:strVal val="visible"/>
                                      </p:to>
                                    </p:set>
                                    <p:animEffect transition="in" filter="fade">
                                      <p:cBhvr>
                                        <p:cTn id="56" dur="500"/>
                                        <p:tgtEl>
                                          <p:spTgt spid="1260563"/>
                                        </p:tgtEl>
                                      </p:cBhvr>
                                    </p:animEffect>
                                  </p:childTnLst>
                                  <p:subTnLst>
                                    <p:audio>
                                      <p:cMediaNode>
                                        <p:cTn display="0" masterRel="sameClick">
                                          <p:stCondLst>
                                            <p:cond evt="begin" delay="0">
                                              <p:tn val="54"/>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57" grpId="0" animBg="1"/>
      <p:bldP spid="1260558" grpId="0" animBg="1"/>
      <p:bldP spid="1260559" grpId="0" animBg="1"/>
      <p:bldP spid="1260560" grpId="0" animBg="1"/>
      <p:bldP spid="1260561" grpId="0" animBg="1"/>
      <p:bldP spid="12605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505325"/>
          </a:xfrm>
          <a:prstGeom prst="rect">
            <a:avLst/>
          </a:prstGeom>
          <a:solidFill>
            <a:srgbClr val="EAEAEA"/>
          </a:solidFill>
          <a:ln w="9525">
            <a:noFill/>
            <a:miter lim="800000"/>
            <a:headEnd/>
            <a:tailEnd/>
          </a:ln>
        </p:spPr>
        <p:txBody>
          <a:bodyPr/>
          <a:lstStyle/>
          <a:p>
            <a:pPr marL="625475" indent="-625475" eaLnBrk="0" hangingPunct="0"/>
            <a:r>
              <a:rPr lang="en-US" altLang="en-US" b="1"/>
              <a:t>Theory of knowledge: </a:t>
            </a:r>
            <a:endParaRPr lang="en-US" altLang="en-US"/>
          </a:p>
          <a:p>
            <a:pPr marL="625475" indent="-625475" eaLnBrk="0" hangingPunct="0"/>
            <a:r>
              <a:rPr lang="en-US" altLang="en-US"/>
              <a:t>• Wavefronts and rays are visualizations that help our understanding of reality, characteristic of modelling in the physical sciences. How does the methodology used in the natural sciences differ from the methodology used in the human sciences? </a:t>
            </a:r>
          </a:p>
          <a:p>
            <a:pPr marL="625475" indent="-625475" eaLnBrk="0" hangingPunct="0"/>
            <a:r>
              <a:rPr lang="en-US" altLang="en-US"/>
              <a:t>• How much detail does a model need to contain to accurately represent reality? </a:t>
            </a:r>
          </a:p>
          <a:p>
            <a:pPr marL="625475" indent="-625475" eaLnBrk="0" hangingPunct="0"/>
            <a:r>
              <a:rPr lang="en-US" altLang="en-US" b="1"/>
              <a:t>Utilization: </a:t>
            </a:r>
            <a:endParaRPr lang="en-US" altLang="en-US"/>
          </a:p>
          <a:p>
            <a:pPr marL="625475" indent="-625475" eaLnBrk="0" hangingPunct="0"/>
            <a:r>
              <a:rPr lang="en-US" altLang="en-US"/>
              <a:t>• A number of modern technologies, such as LCD displays, rely on polarization for their operation </a:t>
            </a:r>
          </a:p>
        </p:txBody>
      </p:sp>
      <p:sp>
        <p:nvSpPr>
          <p:cNvPr id="6147"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4.3 – Wave characteristics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ChangeArrowheads="1"/>
          </p:cNvSpPr>
          <p:nvPr/>
        </p:nvSpPr>
        <p:spPr bwMode="auto">
          <a:xfrm>
            <a:off x="685800" y="1401763"/>
            <a:ext cx="7772400" cy="5470525"/>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a:t>
            </a:r>
            <a:r>
              <a:rPr lang="en-US" altLang="en-US">
                <a:solidFill>
                  <a:schemeClr val="accent2"/>
                </a:solidFill>
              </a:rPr>
              <a:t> – stress analyzers</a:t>
            </a:r>
            <a:endParaRPr lang="en-US" altLang="en-US" i="1">
              <a:solidFill>
                <a:schemeClr val="accent2"/>
              </a:solidFill>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When stressed, glass and plastics develop optical properties that are dependent on the plane of polarization.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When placed between a polarizer and an analyzer, and illuminated by white light, the regions of highest stress will appear as colored lines.</a:t>
            </a:r>
            <a:r>
              <a:rPr lang="en-US" altLang="en-US" sz="2000">
                <a:solidFill>
                  <a:srgbClr val="000000"/>
                </a:solidFill>
                <a:latin typeface="Courier New" pitchFamily="49" charset="0"/>
                <a:cs typeface="Times New Roman" pitchFamily="18" charset="0"/>
              </a:rPr>
              <a:t>	</a:t>
            </a:r>
          </a:p>
        </p:txBody>
      </p:sp>
      <p:pic>
        <p:nvPicPr>
          <p:cNvPr id="1256453" name="Picture 5" descr="la20-080polaroidanalyser-1-w870h600"/>
          <p:cNvPicPr>
            <a:picLocks noChangeAspect="1" noChangeArrowheads="1"/>
          </p:cNvPicPr>
          <p:nvPr/>
        </p:nvPicPr>
        <p:blipFill>
          <a:blip r:embed="rId5" cstate="print"/>
          <a:srcRect/>
          <a:stretch>
            <a:fillRect/>
          </a:stretch>
        </p:blipFill>
        <p:spPr bwMode="auto">
          <a:xfrm>
            <a:off x="4610100" y="4178300"/>
            <a:ext cx="3636963" cy="2508250"/>
          </a:xfrm>
          <a:prstGeom prst="rect">
            <a:avLst/>
          </a:prstGeom>
          <a:ln>
            <a:noFill/>
          </a:ln>
          <a:effectLst>
            <a:outerShdw blurRad="292100" dist="139700" dir="2700000" algn="tl" rotWithShape="0">
              <a:srgbClr val="333333">
                <a:alpha val="65000"/>
              </a:srgbClr>
            </a:outerShdw>
          </a:effectLst>
        </p:spPr>
      </p:pic>
      <p:pic>
        <p:nvPicPr>
          <p:cNvPr id="1256455" name="Picture 7" descr="320px-Plastic_Protractor_Polarized_05375"/>
          <p:cNvPicPr>
            <a:picLocks noChangeAspect="1" noChangeArrowheads="1"/>
          </p:cNvPicPr>
          <p:nvPr/>
        </p:nvPicPr>
        <p:blipFill>
          <a:blip r:embed="rId6" cstate="print"/>
          <a:srcRect/>
          <a:stretch>
            <a:fillRect/>
          </a:stretch>
        </p:blipFill>
        <p:spPr bwMode="auto">
          <a:xfrm>
            <a:off x="858838" y="4171950"/>
            <a:ext cx="3371850" cy="2528888"/>
          </a:xfrm>
          <a:prstGeom prst="rect">
            <a:avLst/>
          </a:prstGeom>
          <a:ln>
            <a:noFill/>
          </a:ln>
          <a:effectLst>
            <a:outerShdw blurRad="292100" dist="139700" dir="2700000" algn="tl" rotWithShape="0">
              <a:srgbClr val="333333">
                <a:alpha val="65000"/>
              </a:srgbClr>
            </a:outerShdw>
          </a:effectLst>
        </p:spPr>
      </p:pic>
      <p:sp>
        <p:nvSpPr>
          <p:cNvPr id="57349"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6450">
                                            <p:txEl>
                                              <p:pRg st="1" end="1"/>
                                            </p:txEl>
                                          </p:spTgt>
                                        </p:tgtEl>
                                        <p:attrNameLst>
                                          <p:attrName>style.visibility</p:attrName>
                                        </p:attrNameLst>
                                      </p:cBhvr>
                                      <p:to>
                                        <p:strVal val="visible"/>
                                      </p:to>
                                    </p:set>
                                    <p:anim calcmode="lin" valueType="num">
                                      <p:cBhvr additive="base">
                                        <p:cTn id="7" dur="500" fill="hold"/>
                                        <p:tgtEl>
                                          <p:spTgt spid="12564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64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6450">
                                            <p:txEl>
                                              <p:pRg st="2" end="2"/>
                                            </p:txEl>
                                          </p:spTgt>
                                        </p:tgtEl>
                                        <p:attrNameLst>
                                          <p:attrName>style.visibility</p:attrName>
                                        </p:attrNameLst>
                                      </p:cBhvr>
                                      <p:to>
                                        <p:strVal val="visible"/>
                                      </p:to>
                                    </p:set>
                                    <p:anim calcmode="lin" valueType="num">
                                      <p:cBhvr additive="base">
                                        <p:cTn id="13" dur="500" fill="hold"/>
                                        <p:tgtEl>
                                          <p:spTgt spid="12564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64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256453"/>
                                        </p:tgtEl>
                                        <p:attrNameLst>
                                          <p:attrName>style.visibility</p:attrName>
                                        </p:attrNameLst>
                                      </p:cBhvr>
                                      <p:to>
                                        <p:strVal val="visible"/>
                                      </p:to>
                                    </p:set>
                                    <p:anim calcmode="lin" valueType="num">
                                      <p:cBhvr>
                                        <p:cTn id="19" dur="500" fill="hold"/>
                                        <p:tgtEl>
                                          <p:spTgt spid="1256453"/>
                                        </p:tgtEl>
                                        <p:attrNameLst>
                                          <p:attrName>ppt_w</p:attrName>
                                        </p:attrNameLst>
                                      </p:cBhvr>
                                      <p:tavLst>
                                        <p:tav tm="0">
                                          <p:val>
                                            <p:fltVal val="0"/>
                                          </p:val>
                                        </p:tav>
                                        <p:tav tm="100000">
                                          <p:val>
                                            <p:strVal val="#ppt_w"/>
                                          </p:val>
                                        </p:tav>
                                      </p:tavLst>
                                    </p:anim>
                                    <p:anim calcmode="lin" valueType="num">
                                      <p:cBhvr>
                                        <p:cTn id="20" dur="500" fill="hold"/>
                                        <p:tgtEl>
                                          <p:spTgt spid="1256453"/>
                                        </p:tgtEl>
                                        <p:attrNameLst>
                                          <p:attrName>ppt_h</p:attrName>
                                        </p:attrNameLst>
                                      </p:cBhvr>
                                      <p:tavLst>
                                        <p:tav tm="0">
                                          <p:val>
                                            <p:fltVal val="0"/>
                                          </p:val>
                                        </p:tav>
                                        <p:tav tm="100000">
                                          <p:val>
                                            <p:strVal val="#ppt_h"/>
                                          </p:val>
                                        </p:tav>
                                      </p:tavLst>
                                    </p:anim>
                                    <p:animEffect transition="in" filter="fade">
                                      <p:cBhvr>
                                        <p:cTn id="21" dur="500"/>
                                        <p:tgtEl>
                                          <p:spTgt spid="1256453"/>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256455"/>
                                        </p:tgtEl>
                                        <p:attrNameLst>
                                          <p:attrName>style.visibility</p:attrName>
                                        </p:attrNameLst>
                                      </p:cBhvr>
                                      <p:to>
                                        <p:strVal val="visible"/>
                                      </p:to>
                                    </p:set>
                                    <p:anim calcmode="lin" valueType="num">
                                      <p:cBhvr>
                                        <p:cTn id="26" dur="500" fill="hold"/>
                                        <p:tgtEl>
                                          <p:spTgt spid="1256455"/>
                                        </p:tgtEl>
                                        <p:attrNameLst>
                                          <p:attrName>ppt_w</p:attrName>
                                        </p:attrNameLst>
                                      </p:cBhvr>
                                      <p:tavLst>
                                        <p:tav tm="0">
                                          <p:val>
                                            <p:fltVal val="0"/>
                                          </p:val>
                                        </p:tav>
                                        <p:tav tm="100000">
                                          <p:val>
                                            <p:strVal val="#ppt_w"/>
                                          </p:val>
                                        </p:tav>
                                      </p:tavLst>
                                    </p:anim>
                                    <p:anim calcmode="lin" valueType="num">
                                      <p:cBhvr>
                                        <p:cTn id="27" dur="500" fill="hold"/>
                                        <p:tgtEl>
                                          <p:spTgt spid="1256455"/>
                                        </p:tgtEl>
                                        <p:attrNameLst>
                                          <p:attrName>ppt_h</p:attrName>
                                        </p:attrNameLst>
                                      </p:cBhvr>
                                      <p:tavLst>
                                        <p:tav tm="0">
                                          <p:val>
                                            <p:fltVal val="0"/>
                                          </p:val>
                                        </p:tav>
                                        <p:tav tm="100000">
                                          <p:val>
                                            <p:strVal val="#ppt_h"/>
                                          </p:val>
                                        </p:tav>
                                      </p:tavLst>
                                    </p:anim>
                                    <p:animEffect transition="in" filter="fade">
                                      <p:cBhvr>
                                        <p:cTn id="28" dur="500"/>
                                        <p:tgtEl>
                                          <p:spTgt spid="1256455"/>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94" name="Rectangle 26"/>
          <p:cNvSpPr>
            <a:spLocks noChangeArrowheads="1"/>
          </p:cNvSpPr>
          <p:nvPr/>
        </p:nvSpPr>
        <p:spPr bwMode="auto">
          <a:xfrm>
            <a:off x="684213" y="5946775"/>
            <a:ext cx="7761287" cy="912813"/>
          </a:xfrm>
          <a:prstGeom prst="rect">
            <a:avLst/>
          </a:prstGeom>
          <a:solidFill>
            <a:srgbClr val="FFCCCC"/>
          </a:solidFill>
          <a:ln w="9525">
            <a:noFill/>
            <a:miter lim="800000"/>
            <a:headEnd/>
            <a:tailEnd/>
          </a:ln>
        </p:spPr>
        <p:txBody>
          <a:bodyPr/>
          <a:lstStyle/>
          <a:p>
            <a:pPr eaLnBrk="0" hangingPunct="0">
              <a:spcBef>
                <a:spcPct val="20000"/>
              </a:spcBef>
            </a:pPr>
            <a:r>
              <a:rPr lang="en-US" altLang="en-US" b="1" i="1"/>
              <a:t>FYI</a:t>
            </a:r>
          </a:p>
          <a:p>
            <a:pPr eaLnBrk="0" hangingPunct="0">
              <a:spcBef>
                <a:spcPct val="20000"/>
              </a:spcBef>
            </a:pPr>
            <a:r>
              <a:rPr lang="en-US" altLang="en-US" b="1">
                <a:sym typeface="Symbol" pitchFamily="18" charset="2"/>
              </a:rPr>
              <a:t></a:t>
            </a:r>
            <a:r>
              <a:rPr lang="en-US" altLang="en-US">
                <a:sym typeface="Symbol" pitchFamily="18" charset="2"/>
              </a:rPr>
              <a:t>Wavefronts are perpendicular to the wave velocity.</a:t>
            </a:r>
          </a:p>
        </p:txBody>
      </p:sp>
      <p:sp>
        <p:nvSpPr>
          <p:cNvPr id="109570" name="Rectangle 2"/>
          <p:cNvSpPr>
            <a:spLocks noChangeArrowheads="1"/>
          </p:cNvSpPr>
          <p:nvPr/>
        </p:nvSpPr>
        <p:spPr bwMode="auto">
          <a:xfrm>
            <a:off x="685800" y="1549400"/>
            <a:ext cx="7772400" cy="4429125"/>
          </a:xfrm>
          <a:prstGeom prst="rect">
            <a:avLst/>
          </a:prstGeom>
          <a:solidFill>
            <a:srgbClr val="EAEAEA"/>
          </a:solidFill>
          <a:ln w="9525">
            <a:noFill/>
            <a:miter lim="800000"/>
            <a:headEnd/>
            <a:tailEnd/>
          </a:ln>
        </p:spPr>
        <p:txBody>
          <a:bodyPr/>
          <a:lstStyle/>
          <a:p>
            <a:r>
              <a:rPr lang="en-US" altLang="en-US" i="1" dirty="0" err="1">
                <a:solidFill>
                  <a:schemeClr val="accent2"/>
                </a:solidFill>
              </a:rPr>
              <a:t>Wavefronts</a:t>
            </a:r>
            <a:r>
              <a:rPr lang="en-US" altLang="en-US" i="1" dirty="0">
                <a:solidFill>
                  <a:schemeClr val="accent2"/>
                </a:solidFill>
              </a:rPr>
              <a:t> and rays</a:t>
            </a:r>
            <a:r>
              <a:rPr lang="en-US" altLang="en-US" sz="2000" dirty="0">
                <a:solidFill>
                  <a:srgbClr val="000000"/>
                </a:solidFill>
                <a:latin typeface="Courier New" pitchFamily="49" charset="0"/>
                <a:ea typeface="Calibri" pitchFamily="34" charset="0"/>
                <a:cs typeface="Times New Roman" pitchFamily="18" charset="0"/>
                <a:sym typeface="Symbol" pitchFamily="18" charset="2"/>
              </a:rPr>
              <a:t> </a:t>
            </a:r>
          </a:p>
          <a:p>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Consider the transverse waves                                   shown here.</a:t>
            </a: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The </a:t>
            </a:r>
            <a:r>
              <a:rPr lang="en-US" altLang="en-US" b="1" dirty="0" smtClean="0">
                <a:solidFill>
                  <a:srgbClr val="000000"/>
                </a:solidFill>
                <a:ea typeface="Calibri" pitchFamily="34" charset="0"/>
                <a:cs typeface="Times New Roman" pitchFamily="18" charset="0"/>
              </a:rPr>
              <a:t>__________ </a:t>
            </a:r>
            <a:r>
              <a:rPr lang="en-US" altLang="en-US" dirty="0">
                <a:solidFill>
                  <a:srgbClr val="000000"/>
                </a:solidFill>
                <a:ea typeface="Calibri" pitchFamily="34" charset="0"/>
                <a:cs typeface="Times New Roman" pitchFamily="18" charset="0"/>
              </a:rPr>
              <a:t>are</a:t>
            </a:r>
            <a:r>
              <a:rPr lang="en-US" altLang="en-US" b="1" dirty="0">
                <a:solidFill>
                  <a:srgbClr val="000000"/>
                </a:solidFill>
                <a:ea typeface="Calibri" pitchFamily="34" charset="0"/>
                <a:cs typeface="Times New Roman" pitchFamily="18" charset="0"/>
              </a:rPr>
              <a:t> </a:t>
            </a:r>
            <a:r>
              <a:rPr lang="en-US" altLang="en-US" dirty="0">
                <a:solidFill>
                  <a:srgbClr val="000000"/>
                </a:solidFill>
                <a:ea typeface="Calibri" pitchFamily="34" charset="0"/>
                <a:cs typeface="Times New Roman" pitchFamily="18" charset="0"/>
              </a:rPr>
              <a:t>by convention                            located at the </a:t>
            </a:r>
            <a:r>
              <a:rPr lang="en-US" altLang="en-US" dirty="0" smtClean="0">
                <a:solidFill>
                  <a:srgbClr val="000000"/>
                </a:solidFill>
                <a:ea typeface="Calibri" pitchFamily="34" charset="0"/>
                <a:cs typeface="Times New Roman" pitchFamily="18" charset="0"/>
              </a:rPr>
              <a:t>________ </a:t>
            </a:r>
            <a:r>
              <a:rPr lang="en-US" altLang="en-US" dirty="0">
                <a:solidFill>
                  <a:srgbClr val="000000"/>
                </a:solidFill>
                <a:ea typeface="Calibri" pitchFamily="34" charset="0"/>
                <a:cs typeface="Times New Roman" pitchFamily="18" charset="0"/>
              </a:rPr>
              <a:t>of the waves.</a:t>
            </a: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A top view simplifies the drawing:</a:t>
            </a:r>
          </a:p>
          <a:p>
            <a:pPr eaLnBrk="0" hangingPunct="0">
              <a:spcBef>
                <a:spcPct val="20000"/>
              </a:spcBef>
            </a:pPr>
            <a:r>
              <a:rPr lang="en-US" altLang="en-US" dirty="0">
                <a:solidFill>
                  <a:srgbClr val="000000"/>
                </a:solidFill>
                <a:sym typeface="Symbol" pitchFamily="18" charset="2"/>
              </a:rPr>
              <a:t></a:t>
            </a:r>
            <a:r>
              <a:rPr lang="en-US" altLang="en-US" dirty="0" err="1">
                <a:solidFill>
                  <a:srgbClr val="000000"/>
                </a:solidFill>
              </a:rPr>
              <a:t>Wavefronts</a:t>
            </a:r>
            <a:r>
              <a:rPr lang="en-US" altLang="en-US" dirty="0">
                <a:solidFill>
                  <a:srgbClr val="000000"/>
                </a:solidFill>
              </a:rPr>
              <a:t>                                                                       don’t have to                                                                        be straight.</a:t>
            </a:r>
          </a:p>
        </p:txBody>
      </p:sp>
      <p:sp>
        <p:nvSpPr>
          <p:cNvPr id="8196"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4.3 – Wave characteristics</a:t>
            </a:r>
          </a:p>
        </p:txBody>
      </p:sp>
      <p:pic>
        <p:nvPicPr>
          <p:cNvPr id="108573" name="Picture 8"/>
          <p:cNvPicPr>
            <a:picLocks noChangeAspect="1" noChangeArrowheads="1"/>
          </p:cNvPicPr>
          <p:nvPr/>
        </p:nvPicPr>
        <p:blipFill>
          <a:blip r:embed="rId5" cstate="print"/>
          <a:srcRect/>
          <a:stretch>
            <a:fillRect/>
          </a:stretch>
        </p:blipFill>
        <p:spPr bwMode="auto">
          <a:xfrm>
            <a:off x="6049963" y="1646238"/>
            <a:ext cx="2857500" cy="2066925"/>
          </a:xfrm>
          <a:prstGeom prst="rect">
            <a:avLst/>
          </a:prstGeom>
          <a:ln>
            <a:noFill/>
          </a:ln>
          <a:effectLst>
            <a:outerShdw blurRad="292100" dist="139700" dir="2700000" algn="tl" rotWithShape="0">
              <a:srgbClr val="333333">
                <a:alpha val="65000"/>
              </a:srgbClr>
            </a:outerShdw>
          </a:effectLst>
        </p:spPr>
      </p:pic>
      <p:pic>
        <p:nvPicPr>
          <p:cNvPr id="108574" name="Picture 9"/>
          <p:cNvPicPr>
            <a:picLocks noChangeAspect="1" noChangeArrowheads="1"/>
          </p:cNvPicPr>
          <p:nvPr/>
        </p:nvPicPr>
        <p:blipFill>
          <a:blip r:embed="rId6" cstate="print">
            <a:clrChange>
              <a:clrFrom>
                <a:srgbClr val="010101"/>
              </a:clrFrom>
              <a:clrTo>
                <a:srgbClr val="010101">
                  <a:alpha val="0"/>
                </a:srgbClr>
              </a:clrTo>
            </a:clrChange>
          </a:blip>
          <a:srcRect/>
          <a:stretch>
            <a:fillRect/>
          </a:stretch>
        </p:blipFill>
        <p:spPr bwMode="auto">
          <a:xfrm>
            <a:off x="6057900" y="1660525"/>
            <a:ext cx="2847975" cy="2057400"/>
          </a:xfrm>
          <a:prstGeom prst="rect">
            <a:avLst/>
          </a:prstGeom>
          <a:noFill/>
          <a:ln w="9525">
            <a:noFill/>
            <a:miter lim="800000"/>
            <a:headEnd/>
            <a:tailEnd/>
          </a:ln>
        </p:spPr>
      </p:pic>
      <p:pic>
        <p:nvPicPr>
          <p:cNvPr id="108575" name="Picture 10"/>
          <p:cNvPicPr>
            <a:picLocks noChangeAspect="1" noChangeArrowheads="1"/>
          </p:cNvPicPr>
          <p:nvPr/>
        </p:nvPicPr>
        <p:blipFill>
          <a:blip r:embed="rId7" cstate="print"/>
          <a:srcRect/>
          <a:stretch>
            <a:fillRect/>
          </a:stretch>
        </p:blipFill>
        <p:spPr bwMode="auto">
          <a:xfrm>
            <a:off x="6065838" y="3752850"/>
            <a:ext cx="2847975" cy="2057400"/>
          </a:xfrm>
          <a:prstGeom prst="rect">
            <a:avLst/>
          </a:prstGeom>
          <a:ln>
            <a:noFill/>
          </a:ln>
          <a:effectLst>
            <a:outerShdw blurRad="292100" dist="139700" dir="2700000" algn="tl" rotWithShape="0">
              <a:srgbClr val="333333">
                <a:alpha val="65000"/>
              </a:srgbClr>
            </a:outerShdw>
          </a:effectLst>
        </p:spPr>
      </p:pic>
      <p:pic>
        <p:nvPicPr>
          <p:cNvPr id="108577" name="Picture 12"/>
          <p:cNvPicPr>
            <a:picLocks noChangeAspect="1" noChangeArrowheads="1"/>
          </p:cNvPicPr>
          <p:nvPr/>
        </p:nvPicPr>
        <p:blipFill>
          <a:blip r:embed="rId8" cstate="print"/>
          <a:srcRect/>
          <a:stretch>
            <a:fillRect/>
          </a:stretch>
        </p:blipFill>
        <p:spPr bwMode="auto">
          <a:xfrm>
            <a:off x="2962275" y="4090988"/>
            <a:ext cx="2847975" cy="2057400"/>
          </a:xfrm>
          <a:prstGeom prst="rect">
            <a:avLst/>
          </a:prstGeom>
          <a:ln>
            <a:noFill/>
          </a:ln>
          <a:effectLst>
            <a:outerShdw blurRad="292100" dist="139700" dir="2700000" algn="tl" rotWithShape="0">
              <a:srgbClr val="333333">
                <a:alpha val="65000"/>
              </a:srgbClr>
            </a:outerShdw>
          </a:effectLst>
        </p:spPr>
      </p:pic>
      <p:pic>
        <p:nvPicPr>
          <p:cNvPr id="108578" name="Picture 13"/>
          <p:cNvPicPr>
            <a:picLocks noChangeAspect="1" noChangeArrowheads="1"/>
          </p:cNvPicPr>
          <p:nvPr/>
        </p:nvPicPr>
        <p:blipFill>
          <a:blip r:embed="rId9" cstate="print">
            <a:clrChange>
              <a:clrFrom>
                <a:srgbClr val="010101"/>
              </a:clrFrom>
              <a:clrTo>
                <a:srgbClr val="010101">
                  <a:alpha val="0"/>
                </a:srgbClr>
              </a:clrTo>
            </a:clrChange>
          </a:blip>
          <a:srcRect/>
          <a:stretch>
            <a:fillRect/>
          </a:stretch>
        </p:blipFill>
        <p:spPr bwMode="auto">
          <a:xfrm>
            <a:off x="2979738" y="4075113"/>
            <a:ext cx="2847975" cy="20574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anim calcmode="lin" valueType="num">
                                      <p:cBhvr additive="base">
                                        <p:cTn id="7" dur="500" fill="hold"/>
                                        <p:tgtEl>
                                          <p:spTgt spid="109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9570">
                                            <p:txEl>
                                              <p:pRg st="1" end="1"/>
                                            </p:txEl>
                                          </p:spTgt>
                                        </p:tgtEl>
                                        <p:attrNameLst>
                                          <p:attrName>style.visibility</p:attrName>
                                        </p:attrNameLst>
                                      </p:cBhvr>
                                      <p:to>
                                        <p:strVal val="visible"/>
                                      </p:to>
                                    </p:set>
                                    <p:anim calcmode="lin" valueType="num">
                                      <p:cBhvr additive="base">
                                        <p:cTn id="13" dur="500" fill="hold"/>
                                        <p:tgtEl>
                                          <p:spTgt spid="1095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08573"/>
                                        </p:tgtEl>
                                        <p:attrNameLst>
                                          <p:attrName>style.visibility</p:attrName>
                                        </p:attrNameLst>
                                      </p:cBhvr>
                                      <p:to>
                                        <p:strVal val="visible"/>
                                      </p:to>
                                    </p:set>
                                    <p:animEffect transition="in" filter="fade">
                                      <p:cBhvr>
                                        <p:cTn id="17" dur="2000"/>
                                        <p:tgtEl>
                                          <p:spTgt spid="1085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09570">
                                            <p:txEl>
                                              <p:pRg st="2" end="2"/>
                                            </p:txEl>
                                          </p:spTgt>
                                        </p:tgtEl>
                                        <p:attrNameLst>
                                          <p:attrName>style.visibility</p:attrName>
                                        </p:attrNameLst>
                                      </p:cBhvr>
                                      <p:to>
                                        <p:strVal val="visible"/>
                                      </p:to>
                                    </p:set>
                                    <p:anim calcmode="lin" valueType="num">
                                      <p:cBhvr additive="base">
                                        <p:cTn id="22" dur="5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9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nodeType="withEffect">
                                  <p:stCondLst>
                                    <p:cond delay="0"/>
                                  </p:stCondLst>
                                  <p:childTnLst>
                                    <p:set>
                                      <p:cBhvr>
                                        <p:cTn id="25" dur="1" fill="hold">
                                          <p:stCondLst>
                                            <p:cond delay="0"/>
                                          </p:stCondLst>
                                        </p:cTn>
                                        <p:tgtEl>
                                          <p:spTgt spid="108574"/>
                                        </p:tgtEl>
                                        <p:attrNameLst>
                                          <p:attrName>style.visibility</p:attrName>
                                        </p:attrNameLst>
                                      </p:cBhvr>
                                      <p:to>
                                        <p:strVal val="visible"/>
                                      </p:to>
                                    </p:set>
                                    <p:animEffect transition="in" filter="fade">
                                      <p:cBhvr>
                                        <p:cTn id="26" dur="2000"/>
                                        <p:tgtEl>
                                          <p:spTgt spid="10857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9570">
                                            <p:txEl>
                                              <p:pRg st="3" end="3"/>
                                            </p:txEl>
                                          </p:spTgt>
                                        </p:tgtEl>
                                        <p:attrNameLst>
                                          <p:attrName>style.visibility</p:attrName>
                                        </p:attrNameLst>
                                      </p:cBhvr>
                                      <p:to>
                                        <p:strVal val="visible"/>
                                      </p:to>
                                    </p:set>
                                    <p:anim calcmode="lin" valueType="num">
                                      <p:cBhvr additive="base">
                                        <p:cTn id="31" dur="500" fill="hold"/>
                                        <p:tgtEl>
                                          <p:spTgt spid="10957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8575"/>
                                        </p:tgtEl>
                                        <p:attrNameLst>
                                          <p:attrName>style.visibility</p:attrName>
                                        </p:attrNameLst>
                                      </p:cBhvr>
                                      <p:to>
                                        <p:strVal val="visible"/>
                                      </p:to>
                                    </p:set>
                                    <p:animEffect transition="in" filter="fade">
                                      <p:cBhvr>
                                        <p:cTn id="37" dur="500"/>
                                        <p:tgtEl>
                                          <p:spTgt spid="10857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09570">
                                            <p:txEl>
                                              <p:pRg st="4" end="4"/>
                                            </p:txEl>
                                          </p:spTgt>
                                        </p:tgtEl>
                                        <p:attrNameLst>
                                          <p:attrName>style.visibility</p:attrName>
                                        </p:attrNameLst>
                                      </p:cBhvr>
                                      <p:to>
                                        <p:strVal val="visible"/>
                                      </p:to>
                                    </p:set>
                                    <p:anim calcmode="lin" valueType="num">
                                      <p:cBhvr additive="base">
                                        <p:cTn id="42" dur="500" fill="hold"/>
                                        <p:tgtEl>
                                          <p:spTgt spid="109570">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95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par>
                                <p:cTn id="44" presetID="10" presetClass="entr" presetSubtype="0" fill="hold" nodeType="withEffect">
                                  <p:stCondLst>
                                    <p:cond delay="0"/>
                                  </p:stCondLst>
                                  <p:childTnLst>
                                    <p:set>
                                      <p:cBhvr>
                                        <p:cTn id="45" dur="1" fill="hold">
                                          <p:stCondLst>
                                            <p:cond delay="0"/>
                                          </p:stCondLst>
                                        </p:cTn>
                                        <p:tgtEl>
                                          <p:spTgt spid="108577"/>
                                        </p:tgtEl>
                                        <p:attrNameLst>
                                          <p:attrName>style.visibility</p:attrName>
                                        </p:attrNameLst>
                                      </p:cBhvr>
                                      <p:to>
                                        <p:strVal val="visible"/>
                                      </p:to>
                                    </p:set>
                                    <p:animEffect transition="in" filter="fade">
                                      <p:cBhvr>
                                        <p:cTn id="46" dur="2000"/>
                                        <p:tgtEl>
                                          <p:spTgt spid="10857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08578"/>
                                        </p:tgtEl>
                                        <p:attrNameLst>
                                          <p:attrName>style.visibility</p:attrName>
                                        </p:attrNameLst>
                                      </p:cBhvr>
                                      <p:to>
                                        <p:strVal val="visible"/>
                                      </p:to>
                                    </p:set>
                                    <p:animEffect transition="in" filter="fade">
                                      <p:cBhvr>
                                        <p:cTn id="51" dur="500"/>
                                        <p:tgtEl>
                                          <p:spTgt spid="108578"/>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09594">
                                            <p:txEl>
                                              <p:pRg st="1" end="1"/>
                                            </p:txEl>
                                          </p:spTgt>
                                        </p:tgtEl>
                                        <p:attrNameLst>
                                          <p:attrName>style.visibility</p:attrName>
                                        </p:attrNameLst>
                                      </p:cBhvr>
                                      <p:to>
                                        <p:strVal val="visible"/>
                                      </p:to>
                                    </p:set>
                                    <p:anim calcmode="lin" valueType="num">
                                      <p:cBhvr additive="base">
                                        <p:cTn id="56" dur="500" fill="hold"/>
                                        <p:tgtEl>
                                          <p:spTgt spid="109594">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9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Wavefronts and rays</a:t>
            </a:r>
            <a:r>
              <a:rPr lang="en-US" altLang="en-US" sz="2000">
                <a:solidFill>
                  <a:srgbClr val="000000"/>
                </a:solidFill>
                <a:latin typeface="Courier New" pitchFamily="49" charset="0"/>
                <a:ea typeface="Calibri" pitchFamily="34" charset="0"/>
                <a:cs typeface="Times New Roman" pitchFamily="18" charset="0"/>
                <a:sym typeface="Symbol" pitchFamily="18" charset="2"/>
              </a:rPr>
              <a:t> </a:t>
            </a:r>
          </a:p>
          <a:p>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Wavefronts can also travel in 3D,                                   such as the “cross-section” of the                               spherical wavefront shown here:</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Such a wave can come from a                                        point source of sound or light, or                                      even from an explosion.</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Even if a wavefront is                                                  curved to begin with, as                                                     you get farther from the                                                   point source the                                                      wavefronts become                                                         more “flat” or planar.</a:t>
            </a:r>
          </a:p>
        </p:txBody>
      </p:sp>
      <p:sp>
        <p:nvSpPr>
          <p:cNvPr id="9219"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4.3 – Wave characteristics</a:t>
            </a:r>
          </a:p>
        </p:txBody>
      </p:sp>
      <p:pic>
        <p:nvPicPr>
          <p:cNvPr id="110603"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578225" y="3503613"/>
            <a:ext cx="5565775" cy="3433762"/>
          </a:xfrm>
          <a:prstGeom prst="rect">
            <a:avLst/>
          </a:prstGeom>
          <a:noFill/>
          <a:ln w="9525">
            <a:noFill/>
            <a:miter lim="800000"/>
            <a:headEnd/>
            <a:tailEnd/>
          </a:ln>
        </p:spPr>
      </p:pic>
      <p:pic>
        <p:nvPicPr>
          <p:cNvPr id="110605" name="Picture 13"/>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5481638" y="-25400"/>
            <a:ext cx="3662362" cy="3508375"/>
          </a:xfrm>
          <a:prstGeom prst="rect">
            <a:avLst/>
          </a:prstGeom>
          <a:ln>
            <a:noFill/>
          </a:ln>
          <a:effectLst>
            <a:outerShdw blurRad="292100" dist="139700" dir="2700000" algn="tl" rotWithShape="0">
              <a:srgbClr val="333333">
                <a:alpha val="65000"/>
              </a:srgbClr>
            </a:outerShdw>
          </a:effectLst>
        </p:spPr>
      </p:pic>
      <p:sp>
        <p:nvSpPr>
          <p:cNvPr id="110604" name="Oval 12"/>
          <p:cNvSpPr>
            <a:spLocks noChangeArrowheads="1"/>
          </p:cNvSpPr>
          <p:nvPr/>
        </p:nvSpPr>
        <p:spPr bwMode="auto">
          <a:xfrm>
            <a:off x="8580438" y="1428750"/>
            <a:ext cx="215900" cy="215900"/>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anim calcmode="lin" valueType="num">
                                      <p:cBhvr additive="base">
                                        <p:cTn id="7" dur="500" fill="hold"/>
                                        <p:tgtEl>
                                          <p:spTgt spid="1095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10604"/>
                                        </p:tgtEl>
                                        <p:attrNameLst>
                                          <p:attrName>style.visibility</p:attrName>
                                        </p:attrNameLst>
                                      </p:cBhvr>
                                      <p:to>
                                        <p:strVal val="visible"/>
                                      </p:to>
                                    </p:set>
                                    <p:anim calcmode="lin" valueType="num">
                                      <p:cBhvr>
                                        <p:cTn id="13" dur="500" fill="hold"/>
                                        <p:tgtEl>
                                          <p:spTgt spid="110604"/>
                                        </p:tgtEl>
                                        <p:attrNameLst>
                                          <p:attrName>ppt_w</p:attrName>
                                        </p:attrNameLst>
                                      </p:cBhvr>
                                      <p:tavLst>
                                        <p:tav tm="0">
                                          <p:val>
                                            <p:fltVal val="0"/>
                                          </p:val>
                                        </p:tav>
                                        <p:tav tm="100000">
                                          <p:val>
                                            <p:strVal val="#ppt_w"/>
                                          </p:val>
                                        </p:tav>
                                      </p:tavLst>
                                    </p:anim>
                                    <p:anim calcmode="lin" valueType="num">
                                      <p:cBhvr>
                                        <p:cTn id="14" dur="500" fill="hold"/>
                                        <p:tgtEl>
                                          <p:spTgt spid="110604"/>
                                        </p:tgtEl>
                                        <p:attrNameLst>
                                          <p:attrName>ppt_h</p:attrName>
                                        </p:attrNameLst>
                                      </p:cBhvr>
                                      <p:tavLst>
                                        <p:tav tm="0">
                                          <p:val>
                                            <p:fltVal val="0"/>
                                          </p:val>
                                        </p:tav>
                                        <p:tav tm="100000">
                                          <p:val>
                                            <p:strVal val="#ppt_h"/>
                                          </p:val>
                                        </p:tav>
                                      </p:tavLst>
                                    </p:anim>
                                    <p:animEffect transition="in" filter="fade">
                                      <p:cBhvr>
                                        <p:cTn id="15" dur="500"/>
                                        <p:tgtEl>
                                          <p:spTgt spid="110604"/>
                                        </p:tgtEl>
                                      </p:cBhvr>
                                    </p:animEffect>
                                  </p:childTnLst>
                                  <p:subTnLst>
                                    <p:audio>
                                      <p:cMediaNode>
                                        <p:cTn display="0" masterRel="sameClick">
                                          <p:stCondLst>
                                            <p:cond evt="begin" delay="0">
                                              <p:tn val="11"/>
                                            </p:cond>
                                          </p:stCondLst>
                                          <p:endCondLst>
                                            <p:cond evt="onStopAudio" delay="0">
                                              <p:tgtEl>
                                                <p:sldTgt/>
                                              </p:tgtEl>
                                            </p:cond>
                                          </p:endCondLst>
                                        </p:cTn>
                                        <p:tgtEl>
                                          <p:sndTgt r:embed="rId5" name="explode.wav"/>
                                        </p:tgtEl>
                                      </p:cMediaNode>
                                    </p:audio>
                                  </p:subTnLst>
                                </p:cTn>
                              </p:par>
                              <p:par>
                                <p:cTn id="16" presetID="10" presetClass="entr" presetSubtype="0" fill="hold" nodeType="withEffect">
                                  <p:stCondLst>
                                    <p:cond delay="0"/>
                                  </p:stCondLst>
                                  <p:childTnLst>
                                    <p:set>
                                      <p:cBhvr>
                                        <p:cTn id="17" dur="1" fill="hold">
                                          <p:stCondLst>
                                            <p:cond delay="0"/>
                                          </p:stCondLst>
                                        </p:cTn>
                                        <p:tgtEl>
                                          <p:spTgt spid="110605"/>
                                        </p:tgtEl>
                                        <p:attrNameLst>
                                          <p:attrName>style.visibility</p:attrName>
                                        </p:attrNameLst>
                                      </p:cBhvr>
                                      <p:to>
                                        <p:strVal val="visible"/>
                                      </p:to>
                                    </p:set>
                                    <p:animEffect transition="in" filter="fade">
                                      <p:cBhvr>
                                        <p:cTn id="18" dur="2000"/>
                                        <p:tgtEl>
                                          <p:spTgt spid="11060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9570">
                                            <p:txEl>
                                              <p:pRg st="2" end="2"/>
                                            </p:txEl>
                                          </p:spTgt>
                                        </p:tgtEl>
                                        <p:attrNameLst>
                                          <p:attrName>style.visibility</p:attrName>
                                        </p:attrNameLst>
                                      </p:cBhvr>
                                      <p:to>
                                        <p:strVal val="visible"/>
                                      </p:to>
                                    </p:set>
                                    <p:anim calcmode="lin" valueType="num">
                                      <p:cBhvr additive="base">
                                        <p:cTn id="23" dur="5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9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9570">
                                            <p:txEl>
                                              <p:pRg st="3" end="3"/>
                                            </p:txEl>
                                          </p:spTgt>
                                        </p:tgtEl>
                                        <p:attrNameLst>
                                          <p:attrName>style.visibility</p:attrName>
                                        </p:attrNameLst>
                                      </p:cBhvr>
                                      <p:to>
                                        <p:strVal val="visible"/>
                                      </p:to>
                                    </p:set>
                                    <p:anim calcmode="lin" valueType="num">
                                      <p:cBhvr additive="base">
                                        <p:cTn id="29" dur="500" fill="hold"/>
                                        <p:tgtEl>
                                          <p:spTgt spid="10957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9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22" presetClass="entr" presetSubtype="2" fill="hold" nodeType="withEffect">
                                  <p:stCondLst>
                                    <p:cond delay="0"/>
                                  </p:stCondLst>
                                  <p:childTnLst>
                                    <p:set>
                                      <p:cBhvr>
                                        <p:cTn id="32" dur="1" fill="hold">
                                          <p:stCondLst>
                                            <p:cond delay="0"/>
                                          </p:stCondLst>
                                        </p:cTn>
                                        <p:tgtEl>
                                          <p:spTgt spid="110603"/>
                                        </p:tgtEl>
                                        <p:attrNameLst>
                                          <p:attrName>style.visibility</p:attrName>
                                        </p:attrNameLst>
                                      </p:cBhvr>
                                      <p:to>
                                        <p:strVal val="visible"/>
                                      </p:to>
                                    </p:set>
                                    <p:animEffect transition="in" filter="wipe(right)">
                                      <p:cBhvr>
                                        <p:cTn id="33" dur="2000"/>
                                        <p:tgtEl>
                                          <p:spTgt spid="110603"/>
                                        </p:tgtEl>
                                      </p:cBhvr>
                                    </p:animEffect>
                                  </p:childTnLst>
                                  <p:subTnLst>
                                    <p:audio>
                                      <p:cMediaNode>
                                        <p:cTn display="0" masterRel="sameClick">
                                          <p:stCondLst>
                                            <p:cond evt="begin" delay="0">
                                              <p:tn val="31"/>
                                            </p:cond>
                                          </p:stCondLst>
                                          <p:endCondLst>
                                            <p:cond evt="onStopAudio" delay="0">
                                              <p:tgtEl>
                                                <p:sldTgt/>
                                              </p:tgtEl>
                                            </p:cond>
                                          </p:endCondLst>
                                        </p:cTn>
                                        <p:tgtEl>
                                          <p:sndTgt r:embed="rId5"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94" name="Rectangle 26"/>
          <p:cNvSpPr>
            <a:spLocks noChangeArrowheads="1"/>
          </p:cNvSpPr>
          <p:nvPr/>
        </p:nvSpPr>
        <p:spPr bwMode="auto">
          <a:xfrm>
            <a:off x="684213" y="6030913"/>
            <a:ext cx="7761287" cy="828675"/>
          </a:xfrm>
          <a:prstGeom prst="rect">
            <a:avLst/>
          </a:prstGeom>
          <a:solidFill>
            <a:srgbClr val="FFCCCC"/>
          </a:solidFill>
          <a:ln w="9525">
            <a:noFill/>
            <a:miter lim="800000"/>
            <a:headEnd/>
            <a:tailEnd/>
          </a:ln>
        </p:spPr>
        <p:txBody>
          <a:bodyPr/>
          <a:lstStyle/>
          <a:p>
            <a:pPr eaLnBrk="0" hangingPunct="0">
              <a:spcBef>
                <a:spcPct val="5000"/>
              </a:spcBef>
            </a:pPr>
            <a:r>
              <a:rPr lang="en-US" altLang="en-US" b="1" i="1"/>
              <a:t>FYI</a:t>
            </a:r>
          </a:p>
          <a:p>
            <a:pPr eaLnBrk="0" hangingPunct="0">
              <a:spcBef>
                <a:spcPct val="5000"/>
              </a:spcBef>
            </a:pPr>
            <a:r>
              <a:rPr lang="en-US" altLang="en-US" b="1">
                <a:sym typeface="Symbol" pitchFamily="18" charset="2"/>
              </a:rPr>
              <a:t></a:t>
            </a:r>
            <a:r>
              <a:rPr lang="en-US" altLang="en-US">
                <a:sym typeface="Symbol" pitchFamily="18" charset="2"/>
              </a:rPr>
              <a:t>Rays are parallel to the wave velocity.</a:t>
            </a:r>
          </a:p>
        </p:txBody>
      </p:sp>
      <p:sp>
        <p:nvSpPr>
          <p:cNvPr id="109570" name="Rectangle 2"/>
          <p:cNvSpPr>
            <a:spLocks noChangeArrowheads="1"/>
          </p:cNvSpPr>
          <p:nvPr/>
        </p:nvSpPr>
        <p:spPr bwMode="auto">
          <a:xfrm>
            <a:off x="685800" y="1549400"/>
            <a:ext cx="7772400" cy="4527550"/>
          </a:xfrm>
          <a:prstGeom prst="rect">
            <a:avLst/>
          </a:prstGeom>
          <a:solidFill>
            <a:srgbClr val="EAEAEA"/>
          </a:solidFill>
          <a:ln w="9525">
            <a:noFill/>
            <a:miter lim="800000"/>
            <a:headEnd/>
            <a:tailEnd/>
          </a:ln>
        </p:spPr>
        <p:txBody>
          <a:bodyPr/>
          <a:lstStyle/>
          <a:p>
            <a:r>
              <a:rPr lang="en-US" altLang="en-US" i="1" dirty="0" err="1">
                <a:solidFill>
                  <a:schemeClr val="accent2"/>
                </a:solidFill>
              </a:rPr>
              <a:t>Wavefronts</a:t>
            </a:r>
            <a:r>
              <a:rPr lang="en-US" altLang="en-US" i="1" dirty="0">
                <a:solidFill>
                  <a:schemeClr val="accent2"/>
                </a:solidFill>
              </a:rPr>
              <a:t> and rays</a:t>
            </a:r>
            <a:r>
              <a:rPr lang="en-US" altLang="en-US" sz="2000" dirty="0">
                <a:solidFill>
                  <a:srgbClr val="000000"/>
                </a:solidFill>
                <a:latin typeface="Courier New" pitchFamily="49" charset="0"/>
                <a:ea typeface="Calibri" pitchFamily="34" charset="0"/>
                <a:cs typeface="Times New Roman" pitchFamily="18" charset="0"/>
                <a:sym typeface="Symbol" pitchFamily="18" charset="2"/>
              </a:rPr>
              <a:t> </a:t>
            </a:r>
          </a:p>
          <a:p>
            <a:pPr>
              <a:spcBef>
                <a:spcPct val="5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err="1">
                <a:solidFill>
                  <a:srgbClr val="000000"/>
                </a:solidFill>
                <a:ea typeface="Calibri" pitchFamily="34" charset="0"/>
                <a:cs typeface="Times New Roman" pitchFamily="18" charset="0"/>
              </a:rPr>
              <a:t>Wavefronts</a:t>
            </a:r>
            <a:r>
              <a:rPr lang="en-US" altLang="en-US" dirty="0">
                <a:solidFill>
                  <a:srgbClr val="000000"/>
                </a:solidFill>
                <a:ea typeface="Calibri" pitchFamily="34" charset="0"/>
                <a:cs typeface="Times New Roman" pitchFamily="18" charset="0"/>
              </a:rPr>
              <a:t> can also be bent by obstacles in the environment, or by the properties of the medium through which the wave passes:</a:t>
            </a:r>
          </a:p>
          <a:p>
            <a:pPr eaLnBrk="0" hangingPunct="0">
              <a:spcBef>
                <a:spcPct val="5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The animation shows                                                       flat </a:t>
            </a:r>
            <a:r>
              <a:rPr lang="en-US" altLang="en-US" dirty="0" err="1">
                <a:solidFill>
                  <a:srgbClr val="000000"/>
                </a:solidFill>
                <a:ea typeface="Calibri" pitchFamily="34" charset="0"/>
                <a:cs typeface="Times New Roman" pitchFamily="18" charset="0"/>
              </a:rPr>
              <a:t>wavefronts</a:t>
            </a:r>
            <a:r>
              <a:rPr lang="en-US" altLang="en-US" dirty="0">
                <a:solidFill>
                  <a:srgbClr val="000000"/>
                </a:solidFill>
                <a:ea typeface="Calibri" pitchFamily="34" charset="0"/>
                <a:cs typeface="Times New Roman" pitchFamily="18" charset="0"/>
              </a:rPr>
              <a:t> being                                                    focused by a lens.</a:t>
            </a:r>
          </a:p>
          <a:p>
            <a:pPr eaLnBrk="0" hangingPunct="0">
              <a:spcBef>
                <a:spcPct val="5000"/>
              </a:spcBef>
            </a:pPr>
            <a:r>
              <a:rPr lang="en-US" altLang="en-US" dirty="0">
                <a:solidFill>
                  <a:srgbClr val="000000"/>
                </a:solidFill>
                <a:sym typeface="Symbol" pitchFamily="18" charset="2"/>
              </a:rPr>
              <a:t></a:t>
            </a:r>
            <a:r>
              <a:rPr lang="en-US" altLang="en-US" dirty="0">
                <a:solidFill>
                  <a:srgbClr val="000000"/>
                </a:solidFill>
              </a:rPr>
              <a:t>Oftentimes rather than                                                drawing </a:t>
            </a:r>
            <a:r>
              <a:rPr lang="en-US" altLang="en-US" dirty="0" err="1">
                <a:solidFill>
                  <a:srgbClr val="000000"/>
                </a:solidFill>
              </a:rPr>
              <a:t>wavefronts</a:t>
            </a:r>
            <a:r>
              <a:rPr lang="en-US" altLang="en-US" dirty="0">
                <a:solidFill>
                  <a:srgbClr val="000000"/>
                </a:solidFill>
              </a:rPr>
              <a:t> we                                                    draw </a:t>
            </a:r>
            <a:r>
              <a:rPr lang="en-US" altLang="en-US" b="1" dirty="0" smtClean="0">
                <a:solidFill>
                  <a:srgbClr val="000000"/>
                </a:solidFill>
              </a:rPr>
              <a:t>_____</a:t>
            </a:r>
            <a:r>
              <a:rPr lang="en-US" altLang="en-US" dirty="0" smtClean="0">
                <a:solidFill>
                  <a:srgbClr val="000000"/>
                </a:solidFill>
              </a:rPr>
              <a:t>, </a:t>
            </a:r>
            <a:r>
              <a:rPr lang="en-US" altLang="en-US" dirty="0">
                <a:solidFill>
                  <a:srgbClr val="000000"/>
                </a:solidFill>
              </a:rPr>
              <a:t>which are                                            perpendicular to the                                              </a:t>
            </a:r>
            <a:r>
              <a:rPr lang="en-US" altLang="en-US" dirty="0" err="1">
                <a:solidFill>
                  <a:srgbClr val="000000"/>
                </a:solidFill>
              </a:rPr>
              <a:t>wavefronts</a:t>
            </a:r>
            <a:r>
              <a:rPr lang="en-US" altLang="en-US" dirty="0">
                <a:solidFill>
                  <a:srgbClr val="000000"/>
                </a:solidFill>
              </a:rPr>
              <a:t>.</a:t>
            </a:r>
          </a:p>
        </p:txBody>
      </p:sp>
      <p:sp>
        <p:nvSpPr>
          <p:cNvPr id="10244"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4.3 – Wave characteristics</a:t>
            </a:r>
          </a:p>
        </p:txBody>
      </p:sp>
      <p:pic>
        <p:nvPicPr>
          <p:cNvPr id="112648" name="Picture 2" descr="http://upload.wikimedia.org/wikipedia/commons/c/c7/Lens_and_wavefronts.gif">
            <a:hlinkClick r:id="rId6"/>
          </p:cNvPr>
          <p:cNvPicPr>
            <a:picLocks noChangeAspect="1" noChangeArrowheads="1" noCrop="1"/>
          </p:cNvPicPr>
          <p:nvPr/>
        </p:nvPicPr>
        <p:blipFill>
          <a:blip r:embed="rId7" cstate="print"/>
          <a:srcRect/>
          <a:stretch>
            <a:fillRect/>
          </a:stretch>
        </p:blipFill>
        <p:spPr bwMode="auto">
          <a:xfrm rot="16200000">
            <a:off x="5230019" y="1969294"/>
            <a:ext cx="2657475" cy="5170487"/>
          </a:xfrm>
          <a:prstGeom prst="rect">
            <a:avLst/>
          </a:prstGeom>
          <a:ln>
            <a:noFill/>
          </a:ln>
          <a:effectLst>
            <a:outerShdw blurRad="292100" dist="139700" dir="2700000" algn="tl" rotWithShape="0">
              <a:srgbClr val="333333">
                <a:alpha val="65000"/>
              </a:srgbClr>
            </a:outerShdw>
          </a:effectLst>
        </p:spPr>
      </p:pic>
      <p:sp>
        <p:nvSpPr>
          <p:cNvPr id="112649" name="Freeform 9"/>
          <p:cNvSpPr>
            <a:spLocks/>
          </p:cNvSpPr>
          <p:nvPr/>
        </p:nvSpPr>
        <p:spPr bwMode="auto">
          <a:xfrm>
            <a:off x="4048125" y="3763963"/>
            <a:ext cx="5011738" cy="817562"/>
          </a:xfrm>
          <a:custGeom>
            <a:avLst/>
            <a:gdLst>
              <a:gd name="T0" fmla="*/ 0 w 2600"/>
              <a:gd name="T1" fmla="*/ 0 h 424"/>
              <a:gd name="T2" fmla="*/ 2147483647 w 2600"/>
              <a:gd name="T3" fmla="*/ 0 h 424"/>
              <a:gd name="T4" fmla="*/ 2147483647 w 2600"/>
              <a:gd name="T5" fmla="*/ 1576433075 h 424"/>
              <a:gd name="T6" fmla="*/ 0 60000 65536"/>
              <a:gd name="T7" fmla="*/ 0 60000 65536"/>
              <a:gd name="T8" fmla="*/ 0 60000 65536"/>
              <a:gd name="T9" fmla="*/ 0 w 2600"/>
              <a:gd name="T10" fmla="*/ 0 h 424"/>
              <a:gd name="T11" fmla="*/ 2600 w 2600"/>
              <a:gd name="T12" fmla="*/ 424 h 424"/>
            </a:gdLst>
            <a:ahLst/>
            <a:cxnLst>
              <a:cxn ang="T6">
                <a:pos x="T0" y="T1"/>
              </a:cxn>
              <a:cxn ang="T7">
                <a:pos x="T2" y="T3"/>
              </a:cxn>
              <a:cxn ang="T8">
                <a:pos x="T4" y="T5"/>
              </a:cxn>
            </a:cxnLst>
            <a:rect l="T9" t="T10" r="T11" b="T12"/>
            <a:pathLst>
              <a:path w="2600" h="424">
                <a:moveTo>
                  <a:pt x="0" y="0"/>
                </a:moveTo>
                <a:lnTo>
                  <a:pt x="1327" y="0"/>
                </a:lnTo>
                <a:lnTo>
                  <a:pt x="2600" y="424"/>
                </a:lnTo>
              </a:path>
            </a:pathLst>
          </a:custGeom>
          <a:noFill/>
          <a:ln w="28575" cmpd="sng">
            <a:solidFill>
              <a:srgbClr val="800080"/>
            </a:solidFill>
            <a:round/>
            <a:headEnd type="none" w="med" len="med"/>
            <a:tailEnd type="arrow" w="med" len="med"/>
          </a:ln>
        </p:spPr>
        <p:txBody>
          <a:bodyPr/>
          <a:lstStyle/>
          <a:p>
            <a:endParaRPr lang="en-US"/>
          </a:p>
        </p:txBody>
      </p:sp>
      <p:sp>
        <p:nvSpPr>
          <p:cNvPr id="112650" name="Freeform 10"/>
          <p:cNvSpPr>
            <a:spLocks/>
          </p:cNvSpPr>
          <p:nvPr/>
        </p:nvSpPr>
        <p:spPr bwMode="auto">
          <a:xfrm>
            <a:off x="4038600" y="4662488"/>
            <a:ext cx="4684713" cy="466725"/>
          </a:xfrm>
          <a:custGeom>
            <a:avLst/>
            <a:gdLst>
              <a:gd name="T0" fmla="*/ 0 w 2388"/>
              <a:gd name="T1" fmla="*/ 900133164 h 242"/>
              <a:gd name="T2" fmla="*/ 2147483647 w 2388"/>
              <a:gd name="T3" fmla="*/ 900133164 h 242"/>
              <a:gd name="T4" fmla="*/ 2147483647 w 2388"/>
              <a:gd name="T5" fmla="*/ 0 h 242"/>
              <a:gd name="T6" fmla="*/ 0 60000 65536"/>
              <a:gd name="T7" fmla="*/ 0 60000 65536"/>
              <a:gd name="T8" fmla="*/ 0 60000 65536"/>
              <a:gd name="T9" fmla="*/ 0 w 2388"/>
              <a:gd name="T10" fmla="*/ 0 h 242"/>
              <a:gd name="T11" fmla="*/ 2388 w 2388"/>
              <a:gd name="T12" fmla="*/ 242 h 242"/>
            </a:gdLst>
            <a:ahLst/>
            <a:cxnLst>
              <a:cxn ang="T6">
                <a:pos x="T0" y="T1"/>
              </a:cxn>
              <a:cxn ang="T7">
                <a:pos x="T2" y="T3"/>
              </a:cxn>
              <a:cxn ang="T8">
                <a:pos x="T4" y="T5"/>
              </a:cxn>
            </a:cxnLst>
            <a:rect l="T9" t="T10" r="T11" b="T12"/>
            <a:pathLst>
              <a:path w="2388" h="242">
                <a:moveTo>
                  <a:pt x="0" y="242"/>
                </a:moveTo>
                <a:lnTo>
                  <a:pt x="1327" y="242"/>
                </a:lnTo>
                <a:lnTo>
                  <a:pt x="2388" y="0"/>
                </a:lnTo>
              </a:path>
            </a:pathLst>
          </a:custGeom>
          <a:noFill/>
          <a:ln w="28575" cmpd="sng">
            <a:solidFill>
              <a:srgbClr val="800080"/>
            </a:solidFill>
            <a:round/>
            <a:headEnd type="none" w="med" len="med"/>
            <a:tailEnd type="arrow" w="med" len="med"/>
          </a:ln>
        </p:spPr>
        <p:txBody>
          <a:bodyPr/>
          <a:lstStyle/>
          <a:p>
            <a:endParaRPr lang="en-US"/>
          </a:p>
        </p:txBody>
      </p:sp>
      <p:sp>
        <p:nvSpPr>
          <p:cNvPr id="112651" name="Line 11"/>
          <p:cNvSpPr>
            <a:spLocks noChangeShapeType="1"/>
          </p:cNvSpPr>
          <p:nvPr/>
        </p:nvSpPr>
        <p:spPr bwMode="auto">
          <a:xfrm>
            <a:off x="4016375" y="4578350"/>
            <a:ext cx="4549775" cy="1588"/>
          </a:xfrm>
          <a:prstGeom prst="line">
            <a:avLst/>
          </a:prstGeom>
          <a:noFill/>
          <a:ln w="28575">
            <a:solidFill>
              <a:srgbClr val="800080"/>
            </a:solidFill>
            <a:round/>
            <a:headEnd/>
            <a:tailEnd type="arrow" w="med" len="med"/>
          </a:ln>
        </p:spPr>
        <p:txBody>
          <a:bodyPr/>
          <a:lstStyle/>
          <a:p>
            <a:endParaRPr lang="en-US"/>
          </a:p>
        </p:txBody>
      </p:sp>
      <p:sp>
        <p:nvSpPr>
          <p:cNvPr id="112653" name="Text Box 13"/>
          <p:cNvSpPr txBox="1">
            <a:spLocks noChangeArrowheads="1"/>
          </p:cNvSpPr>
          <p:nvPr/>
        </p:nvSpPr>
        <p:spPr bwMode="auto">
          <a:xfrm>
            <a:off x="6237288" y="4649788"/>
            <a:ext cx="608012" cy="457200"/>
          </a:xfrm>
          <a:prstGeom prst="rect">
            <a:avLst/>
          </a:prstGeom>
          <a:noFill/>
          <a:ln w="9525">
            <a:noFill/>
            <a:miter lim="800000"/>
            <a:headEnd/>
            <a:tailEnd/>
          </a:ln>
        </p:spPr>
        <p:txBody>
          <a:bodyPr wrap="none">
            <a:spAutoFit/>
          </a:bodyPr>
          <a:lstStyle/>
          <a:p>
            <a:r>
              <a:rPr lang="en-US" altLang="en-US">
                <a:solidFill>
                  <a:srgbClr val="800080"/>
                </a:solidFill>
              </a:rPr>
              <a:t>ray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anim calcmode="lin" valueType="num">
                                      <p:cBhvr additive="base">
                                        <p:cTn id="7" dur="500" fill="hold"/>
                                        <p:tgtEl>
                                          <p:spTgt spid="1095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9570">
                                            <p:txEl>
                                              <p:pRg st="2" end="2"/>
                                            </p:txEl>
                                          </p:spTgt>
                                        </p:tgtEl>
                                        <p:attrNameLst>
                                          <p:attrName>style.visibility</p:attrName>
                                        </p:attrNameLst>
                                      </p:cBhvr>
                                      <p:to>
                                        <p:strVal val="visible"/>
                                      </p:to>
                                    </p:set>
                                    <p:anim calcmode="lin" valueType="num">
                                      <p:cBhvr additive="base">
                                        <p:cTn id="13" dur="5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112648"/>
                                        </p:tgtEl>
                                        <p:attrNameLst>
                                          <p:attrName>style.visibility</p:attrName>
                                        </p:attrNameLst>
                                      </p:cBhvr>
                                      <p:to>
                                        <p:strVal val="visible"/>
                                      </p:to>
                                    </p:set>
                                    <p:animEffect transition="in" filter="fade">
                                      <p:cBhvr>
                                        <p:cTn id="18" dur="2000"/>
                                        <p:tgtEl>
                                          <p:spTgt spid="11264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9570">
                                            <p:txEl>
                                              <p:pRg st="3" end="3"/>
                                            </p:txEl>
                                          </p:spTgt>
                                        </p:tgtEl>
                                        <p:attrNameLst>
                                          <p:attrName>style.visibility</p:attrName>
                                        </p:attrNameLst>
                                      </p:cBhvr>
                                      <p:to>
                                        <p:strVal val="visible"/>
                                      </p:to>
                                    </p:set>
                                    <p:anim calcmode="lin" valueType="num">
                                      <p:cBhvr additive="base">
                                        <p:cTn id="23" dur="500" fill="hold"/>
                                        <p:tgtEl>
                                          <p:spTgt spid="10957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9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2649"/>
                                        </p:tgtEl>
                                        <p:attrNameLst>
                                          <p:attrName>style.visibility</p:attrName>
                                        </p:attrNameLst>
                                      </p:cBhvr>
                                      <p:to>
                                        <p:strVal val="visible"/>
                                      </p:to>
                                    </p:set>
                                    <p:animEffect transition="in" filter="wipe(left)">
                                      <p:cBhvr>
                                        <p:cTn id="29" dur="5000"/>
                                        <p:tgtEl>
                                          <p:spTgt spid="11264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2650"/>
                                        </p:tgtEl>
                                        <p:attrNameLst>
                                          <p:attrName>style.visibility</p:attrName>
                                        </p:attrNameLst>
                                      </p:cBhvr>
                                      <p:to>
                                        <p:strVal val="visible"/>
                                      </p:to>
                                    </p:set>
                                    <p:animEffect transition="in" filter="wipe(left)">
                                      <p:cBhvr>
                                        <p:cTn id="32" dur="5000"/>
                                        <p:tgtEl>
                                          <p:spTgt spid="11265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2651"/>
                                        </p:tgtEl>
                                        <p:attrNameLst>
                                          <p:attrName>style.visibility</p:attrName>
                                        </p:attrNameLst>
                                      </p:cBhvr>
                                      <p:to>
                                        <p:strVal val="visible"/>
                                      </p:to>
                                    </p:set>
                                    <p:animEffect transition="in" filter="wipe(left)">
                                      <p:cBhvr>
                                        <p:cTn id="35" dur="5000"/>
                                        <p:tgtEl>
                                          <p:spTgt spid="11265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nodeType="clickEffect">
                                  <p:stCondLst>
                                    <p:cond delay="0"/>
                                  </p:stCondLst>
                                  <p:iterate type="lt">
                                    <p:tmPct val="10000"/>
                                  </p:iterate>
                                  <p:childTnLst>
                                    <p:set>
                                      <p:cBhvr>
                                        <p:cTn id="39" dur="1" fill="hold">
                                          <p:stCondLst>
                                            <p:cond delay="0"/>
                                          </p:stCondLst>
                                        </p:cTn>
                                        <p:tgtEl>
                                          <p:spTgt spid="112653">
                                            <p:txEl>
                                              <p:pRg st="0" end="0"/>
                                            </p:txEl>
                                          </p:spTgt>
                                        </p:tgtEl>
                                        <p:attrNameLst>
                                          <p:attrName>style.visibility</p:attrName>
                                        </p:attrNameLst>
                                      </p:cBhvr>
                                      <p:to>
                                        <p:strVal val="visible"/>
                                      </p:to>
                                    </p:set>
                                    <p:anim calcmode="lin" valueType="num">
                                      <p:cBhvr additive="base">
                                        <p:cTn id="40" dur="500" fill="hold"/>
                                        <p:tgtEl>
                                          <p:spTgt spid="112653">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126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whoosh.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09594">
                                            <p:txEl>
                                              <p:pRg st="1" end="1"/>
                                            </p:txEl>
                                          </p:spTgt>
                                        </p:tgtEl>
                                        <p:attrNameLst>
                                          <p:attrName>style.visibility</p:attrName>
                                        </p:attrNameLst>
                                      </p:cBhvr>
                                      <p:to>
                                        <p:strVal val="visible"/>
                                      </p:to>
                                    </p:set>
                                    <p:anim calcmode="lin" valueType="num">
                                      <p:cBhvr additive="base">
                                        <p:cTn id="46" dur="500" fill="hold"/>
                                        <p:tgtEl>
                                          <p:spTgt spid="109594">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9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animBg="1"/>
      <p:bldP spid="112650" grpId="0" animBg="1"/>
      <p:bldP spid="1126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94" name="Rectangle 26"/>
          <p:cNvSpPr>
            <a:spLocks noChangeArrowheads="1"/>
          </p:cNvSpPr>
          <p:nvPr/>
        </p:nvSpPr>
        <p:spPr bwMode="auto">
          <a:xfrm>
            <a:off x="684213" y="6030913"/>
            <a:ext cx="7761287" cy="828675"/>
          </a:xfrm>
          <a:prstGeom prst="rect">
            <a:avLst/>
          </a:prstGeom>
          <a:solidFill>
            <a:srgbClr val="FFCCCC"/>
          </a:solidFill>
          <a:ln w="9525">
            <a:noFill/>
            <a:miter lim="800000"/>
            <a:headEnd/>
            <a:tailEnd/>
          </a:ln>
        </p:spPr>
        <p:txBody>
          <a:bodyPr/>
          <a:lstStyle/>
          <a:p>
            <a:pPr eaLnBrk="0" hangingPunct="0">
              <a:spcBef>
                <a:spcPct val="5000"/>
              </a:spcBef>
            </a:pPr>
            <a:r>
              <a:rPr lang="en-US" altLang="en-US" b="1" i="1"/>
              <a:t>FYI</a:t>
            </a:r>
          </a:p>
          <a:p>
            <a:pPr eaLnBrk="0" hangingPunct="0">
              <a:spcBef>
                <a:spcPct val="5000"/>
              </a:spcBef>
            </a:pPr>
            <a:r>
              <a:rPr lang="en-US" altLang="en-US" b="1">
                <a:sym typeface="Symbol" pitchFamily="18" charset="2"/>
              </a:rPr>
              <a:t></a:t>
            </a:r>
            <a:r>
              <a:rPr lang="en-US" altLang="en-US">
                <a:sym typeface="Symbol" pitchFamily="18" charset="2"/>
              </a:rPr>
              <a:t>As always,</a:t>
            </a:r>
            <a:r>
              <a:rPr lang="en-US" altLang="en-US" b="1">
                <a:sym typeface="Symbol" pitchFamily="18" charset="2"/>
              </a:rPr>
              <a:t> </a:t>
            </a:r>
            <a:r>
              <a:rPr lang="en-US" altLang="en-US">
                <a:sym typeface="Symbol" pitchFamily="18" charset="2"/>
              </a:rPr>
              <a:t>rays are parallel to the wave velocity.</a:t>
            </a:r>
          </a:p>
        </p:txBody>
      </p:sp>
      <p:sp>
        <p:nvSpPr>
          <p:cNvPr id="109570" name="Rectangle 2"/>
          <p:cNvSpPr>
            <a:spLocks noChangeArrowheads="1"/>
          </p:cNvSpPr>
          <p:nvPr/>
        </p:nvSpPr>
        <p:spPr bwMode="auto">
          <a:xfrm>
            <a:off x="685800" y="1549400"/>
            <a:ext cx="7772400" cy="4527550"/>
          </a:xfrm>
          <a:prstGeom prst="rect">
            <a:avLst/>
          </a:prstGeom>
          <a:solidFill>
            <a:srgbClr val="EAEAEA"/>
          </a:solidFill>
          <a:ln w="9525">
            <a:noFill/>
            <a:miter lim="800000"/>
            <a:headEnd/>
            <a:tailEnd/>
          </a:ln>
        </p:spPr>
        <p:txBody>
          <a:bodyPr/>
          <a:lstStyle/>
          <a:p>
            <a:r>
              <a:rPr lang="en-US" altLang="en-US" i="1" dirty="0" err="1">
                <a:solidFill>
                  <a:schemeClr val="accent2"/>
                </a:solidFill>
              </a:rPr>
              <a:t>Wavefronts</a:t>
            </a:r>
            <a:r>
              <a:rPr lang="en-US" altLang="en-US" i="1" dirty="0">
                <a:solidFill>
                  <a:schemeClr val="accent2"/>
                </a:solidFill>
              </a:rPr>
              <a:t> and rays</a:t>
            </a:r>
            <a:r>
              <a:rPr lang="en-US" altLang="en-US" sz="2000" dirty="0">
                <a:solidFill>
                  <a:srgbClr val="000000"/>
                </a:solidFill>
                <a:latin typeface="Courier New" pitchFamily="49" charset="0"/>
                <a:ea typeface="Calibri" pitchFamily="34" charset="0"/>
                <a:cs typeface="Times New Roman" pitchFamily="18" charset="0"/>
                <a:sym typeface="Symbol" pitchFamily="18" charset="2"/>
              </a:rPr>
              <a:t> </a:t>
            </a:r>
          </a:p>
          <a:p>
            <a:pPr>
              <a:spcBef>
                <a:spcPct val="5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Longitudinal waves also                                                have </a:t>
            </a:r>
            <a:r>
              <a:rPr lang="en-US" altLang="en-US" dirty="0" err="1">
                <a:solidFill>
                  <a:srgbClr val="000000"/>
                </a:solidFill>
                <a:ea typeface="Calibri" pitchFamily="34" charset="0"/>
                <a:cs typeface="Times New Roman" pitchFamily="18" charset="0"/>
              </a:rPr>
              <a:t>wavefronts</a:t>
            </a:r>
            <a:r>
              <a:rPr lang="en-US" altLang="en-US" dirty="0">
                <a:solidFill>
                  <a:srgbClr val="000000"/>
                </a:solidFill>
                <a:ea typeface="Calibri" pitchFamily="34" charset="0"/>
                <a:cs typeface="Times New Roman" pitchFamily="18" charset="0"/>
              </a:rPr>
              <a:t> and rays.</a:t>
            </a:r>
          </a:p>
          <a:p>
            <a:pPr>
              <a:spcBef>
                <a:spcPct val="5000"/>
              </a:spcBef>
            </a:pPr>
            <a:r>
              <a:rPr lang="en-US" altLang="en-US" dirty="0">
                <a:solidFill>
                  <a:srgbClr val="000000"/>
                </a:solidFill>
                <a:sym typeface="Symbol" pitchFamily="18" charset="2"/>
              </a:rPr>
              <a:t></a:t>
            </a:r>
            <a:r>
              <a:rPr lang="en-US" altLang="en-US" dirty="0">
                <a:solidFill>
                  <a:srgbClr val="000000"/>
                </a:solidFill>
              </a:rPr>
              <a:t>Instead of crests and troughs,                                longitudinal waves have                                      compressions and rarefactions.</a:t>
            </a:r>
          </a:p>
          <a:p>
            <a:pPr>
              <a:spcBef>
                <a:spcPct val="5000"/>
              </a:spcBef>
            </a:pPr>
            <a:r>
              <a:rPr lang="en-US" altLang="en-US" dirty="0">
                <a:solidFill>
                  <a:srgbClr val="000000"/>
                </a:solidFill>
                <a:sym typeface="Symbol" pitchFamily="18" charset="2"/>
              </a:rPr>
              <a:t></a:t>
            </a:r>
            <a:r>
              <a:rPr lang="en-US" altLang="en-US" dirty="0">
                <a:solidFill>
                  <a:srgbClr val="000000"/>
                </a:solidFill>
              </a:rPr>
              <a:t>Just as crests were arbitrarily                                    chosen to be </a:t>
            </a:r>
            <a:r>
              <a:rPr lang="en-US" altLang="en-US" dirty="0" err="1">
                <a:solidFill>
                  <a:srgbClr val="000000"/>
                </a:solidFill>
              </a:rPr>
              <a:t>wavefronts</a:t>
            </a:r>
            <a:r>
              <a:rPr lang="en-US" altLang="en-US" dirty="0">
                <a:solidFill>
                  <a:srgbClr val="000000"/>
                </a:solidFill>
              </a:rPr>
              <a:t> in                                       transverse waves,                                              </a:t>
            </a:r>
            <a:r>
              <a:rPr lang="en-US" altLang="en-US" dirty="0" smtClean="0">
                <a:solidFill>
                  <a:srgbClr val="000000"/>
                </a:solidFill>
              </a:rPr>
              <a:t>_______________ </a:t>
            </a:r>
            <a:r>
              <a:rPr lang="en-US" altLang="en-US" dirty="0">
                <a:solidFill>
                  <a:srgbClr val="000000"/>
                </a:solidFill>
              </a:rPr>
              <a:t>are usually                                            chosen as </a:t>
            </a:r>
            <a:r>
              <a:rPr lang="en-US" altLang="en-US" dirty="0" smtClean="0">
                <a:solidFill>
                  <a:srgbClr val="000000"/>
                </a:solidFill>
              </a:rPr>
              <a:t>______________ </a:t>
            </a:r>
            <a:r>
              <a:rPr lang="en-US" altLang="en-US" dirty="0">
                <a:solidFill>
                  <a:srgbClr val="000000"/>
                </a:solidFill>
              </a:rPr>
              <a:t>in                                        longitudinal waves.</a:t>
            </a:r>
          </a:p>
        </p:txBody>
      </p:sp>
      <p:pic>
        <p:nvPicPr>
          <p:cNvPr id="109572" name="Picture 4"/>
          <p:cNvPicPr>
            <a:picLocks noChangeAspect="1" noChangeArrowheads="1"/>
          </p:cNvPicPr>
          <p:nvPr/>
        </p:nvPicPr>
        <p:blipFill>
          <a:blip r:embed="rId7" cstate="print"/>
          <a:srcRect/>
          <a:stretch>
            <a:fillRect/>
          </a:stretch>
        </p:blipFill>
        <p:spPr bwMode="auto">
          <a:xfrm>
            <a:off x="5035550" y="1460500"/>
            <a:ext cx="3949700" cy="3949700"/>
          </a:xfrm>
          <a:prstGeom prst="rect">
            <a:avLst/>
          </a:prstGeom>
          <a:ln>
            <a:noFill/>
          </a:ln>
          <a:effectLst>
            <a:outerShdw blurRad="292100" dist="139700" dir="2700000" algn="tl" rotWithShape="0">
              <a:srgbClr val="333333">
                <a:alpha val="65000"/>
              </a:srgbClr>
            </a:outerShdw>
          </a:effectLst>
        </p:spPr>
      </p:pic>
      <p:sp>
        <p:nvSpPr>
          <p:cNvPr id="11269"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4.3 – Wave characteristics</a:t>
            </a:r>
          </a:p>
        </p:txBody>
      </p:sp>
      <p:pic>
        <p:nvPicPr>
          <p:cNvPr id="108546" name="Picture 2" descr="Animated clip art sound waves gif"/>
          <p:cNvPicPr>
            <a:picLocks noChangeAspect="1" noChangeArrowheads="1"/>
          </p:cNvPicPr>
          <p:nvPr/>
        </p:nvPicPr>
        <p:blipFill>
          <a:blip r:embed="rId8" cstate="print"/>
          <a:srcRect/>
          <a:stretch>
            <a:fillRect/>
          </a:stretch>
        </p:blipFill>
        <p:spPr bwMode="auto">
          <a:xfrm>
            <a:off x="5037138" y="1450975"/>
            <a:ext cx="3943350" cy="3908425"/>
          </a:xfrm>
          <a:prstGeom prst="rect">
            <a:avLst/>
          </a:prstGeom>
          <a:noFill/>
          <a:ln w="9525">
            <a:noFill/>
            <a:miter lim="800000"/>
            <a:headEnd/>
            <a:tailEnd/>
          </a:ln>
        </p:spPr>
      </p:pic>
      <p:grpSp>
        <p:nvGrpSpPr>
          <p:cNvPr id="2" name="Group 5"/>
          <p:cNvGrpSpPr>
            <a:grpSpLocks/>
          </p:cNvGrpSpPr>
          <p:nvPr/>
        </p:nvGrpSpPr>
        <p:grpSpPr bwMode="auto">
          <a:xfrm>
            <a:off x="5357813" y="1385888"/>
            <a:ext cx="3354387" cy="3992562"/>
            <a:chOff x="3019" y="1291"/>
            <a:chExt cx="2565" cy="3053"/>
          </a:xfrm>
        </p:grpSpPr>
        <p:grpSp>
          <p:nvGrpSpPr>
            <p:cNvPr id="11278" name="Group 6"/>
            <p:cNvGrpSpPr>
              <a:grpSpLocks/>
            </p:cNvGrpSpPr>
            <p:nvPr/>
          </p:nvGrpSpPr>
          <p:grpSpPr bwMode="auto">
            <a:xfrm>
              <a:off x="4449" y="2416"/>
              <a:ext cx="1135" cy="825"/>
              <a:chOff x="4449" y="2416"/>
              <a:chExt cx="1135" cy="825"/>
            </a:xfrm>
          </p:grpSpPr>
          <p:sp>
            <p:nvSpPr>
              <p:cNvPr id="11291" name="Arc 7"/>
              <p:cNvSpPr>
                <a:spLocks/>
              </p:cNvSpPr>
              <p:nvPr/>
            </p:nvSpPr>
            <p:spPr bwMode="auto">
              <a:xfrm rot="2597466">
                <a:off x="4691" y="2416"/>
                <a:ext cx="893" cy="825"/>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sp>
            <p:nvSpPr>
              <p:cNvPr id="11292" name="Arc 8"/>
              <p:cNvSpPr>
                <a:spLocks/>
              </p:cNvSpPr>
              <p:nvPr/>
            </p:nvSpPr>
            <p:spPr bwMode="auto">
              <a:xfrm rot="2597466">
                <a:off x="4538" y="2613"/>
                <a:ext cx="545" cy="503"/>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sp>
            <p:nvSpPr>
              <p:cNvPr id="11293" name="Arc 9"/>
              <p:cNvSpPr>
                <a:spLocks/>
              </p:cNvSpPr>
              <p:nvPr/>
            </p:nvSpPr>
            <p:spPr bwMode="auto">
              <a:xfrm rot="2597466">
                <a:off x="4449" y="2767"/>
                <a:ext cx="174" cy="161"/>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grpSp>
        <p:grpSp>
          <p:nvGrpSpPr>
            <p:cNvPr id="11279" name="Group 10"/>
            <p:cNvGrpSpPr>
              <a:grpSpLocks/>
            </p:cNvGrpSpPr>
            <p:nvPr/>
          </p:nvGrpSpPr>
          <p:grpSpPr bwMode="auto">
            <a:xfrm flipH="1">
              <a:off x="3019" y="2417"/>
              <a:ext cx="1135" cy="825"/>
              <a:chOff x="4449" y="2416"/>
              <a:chExt cx="1135" cy="825"/>
            </a:xfrm>
          </p:grpSpPr>
          <p:sp>
            <p:nvSpPr>
              <p:cNvPr id="11288" name="Arc 11"/>
              <p:cNvSpPr>
                <a:spLocks/>
              </p:cNvSpPr>
              <p:nvPr/>
            </p:nvSpPr>
            <p:spPr bwMode="auto">
              <a:xfrm rot="2597466">
                <a:off x="4691" y="2416"/>
                <a:ext cx="893" cy="825"/>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sp>
            <p:nvSpPr>
              <p:cNvPr id="11289" name="Arc 12"/>
              <p:cNvSpPr>
                <a:spLocks/>
              </p:cNvSpPr>
              <p:nvPr/>
            </p:nvSpPr>
            <p:spPr bwMode="auto">
              <a:xfrm rot="2597466">
                <a:off x="4538" y="2613"/>
                <a:ext cx="545" cy="503"/>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sp>
            <p:nvSpPr>
              <p:cNvPr id="11290" name="Arc 13"/>
              <p:cNvSpPr>
                <a:spLocks/>
              </p:cNvSpPr>
              <p:nvPr/>
            </p:nvSpPr>
            <p:spPr bwMode="auto">
              <a:xfrm rot="2597466">
                <a:off x="4449" y="2767"/>
                <a:ext cx="174" cy="161"/>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grpSp>
        <p:grpSp>
          <p:nvGrpSpPr>
            <p:cNvPr id="11280" name="Group 14"/>
            <p:cNvGrpSpPr>
              <a:grpSpLocks/>
            </p:cNvGrpSpPr>
            <p:nvPr/>
          </p:nvGrpSpPr>
          <p:grpSpPr bwMode="auto">
            <a:xfrm rot="5400000" flipH="1">
              <a:off x="3715" y="1445"/>
              <a:ext cx="1269" cy="961"/>
              <a:chOff x="4449" y="2416"/>
              <a:chExt cx="1135" cy="825"/>
            </a:xfrm>
          </p:grpSpPr>
          <p:sp>
            <p:nvSpPr>
              <p:cNvPr id="11285" name="Arc 15"/>
              <p:cNvSpPr>
                <a:spLocks/>
              </p:cNvSpPr>
              <p:nvPr/>
            </p:nvSpPr>
            <p:spPr bwMode="auto">
              <a:xfrm rot="2597466">
                <a:off x="4691" y="2416"/>
                <a:ext cx="893" cy="825"/>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sp>
            <p:nvSpPr>
              <p:cNvPr id="11286" name="Arc 16"/>
              <p:cNvSpPr>
                <a:spLocks/>
              </p:cNvSpPr>
              <p:nvPr/>
            </p:nvSpPr>
            <p:spPr bwMode="auto">
              <a:xfrm rot="2597466">
                <a:off x="4538" y="2613"/>
                <a:ext cx="545" cy="503"/>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sp>
            <p:nvSpPr>
              <p:cNvPr id="11287" name="Arc 17"/>
              <p:cNvSpPr>
                <a:spLocks/>
              </p:cNvSpPr>
              <p:nvPr/>
            </p:nvSpPr>
            <p:spPr bwMode="auto">
              <a:xfrm rot="2597466">
                <a:off x="4449" y="2767"/>
                <a:ext cx="174" cy="161"/>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grpSp>
        <p:grpSp>
          <p:nvGrpSpPr>
            <p:cNvPr id="11281" name="Group 18"/>
            <p:cNvGrpSpPr>
              <a:grpSpLocks/>
            </p:cNvGrpSpPr>
            <p:nvPr/>
          </p:nvGrpSpPr>
          <p:grpSpPr bwMode="auto">
            <a:xfrm rot="-5400000" flipH="1" flipV="1">
              <a:off x="3757" y="3276"/>
              <a:ext cx="1183" cy="954"/>
              <a:chOff x="4449" y="2416"/>
              <a:chExt cx="1135" cy="825"/>
            </a:xfrm>
          </p:grpSpPr>
          <p:sp>
            <p:nvSpPr>
              <p:cNvPr id="11282" name="Arc 19"/>
              <p:cNvSpPr>
                <a:spLocks/>
              </p:cNvSpPr>
              <p:nvPr/>
            </p:nvSpPr>
            <p:spPr bwMode="auto">
              <a:xfrm rot="2597466">
                <a:off x="4691" y="2416"/>
                <a:ext cx="893" cy="825"/>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sp>
            <p:nvSpPr>
              <p:cNvPr id="11283" name="Arc 20"/>
              <p:cNvSpPr>
                <a:spLocks/>
              </p:cNvSpPr>
              <p:nvPr/>
            </p:nvSpPr>
            <p:spPr bwMode="auto">
              <a:xfrm rot="2597466">
                <a:off x="4538" y="2613"/>
                <a:ext cx="545" cy="503"/>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sp>
            <p:nvSpPr>
              <p:cNvPr id="11284" name="Arc 21"/>
              <p:cNvSpPr>
                <a:spLocks/>
              </p:cNvSpPr>
              <p:nvPr/>
            </p:nvSpPr>
            <p:spPr bwMode="auto">
              <a:xfrm rot="2597466">
                <a:off x="4449" y="2767"/>
                <a:ext cx="174" cy="161"/>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grpSp>
      </p:grpSp>
      <p:sp>
        <p:nvSpPr>
          <p:cNvPr id="109590" name="Line 22"/>
          <p:cNvSpPr>
            <a:spLocks noChangeShapeType="1"/>
          </p:cNvSpPr>
          <p:nvPr/>
        </p:nvSpPr>
        <p:spPr bwMode="auto">
          <a:xfrm flipV="1">
            <a:off x="7019925" y="2706688"/>
            <a:ext cx="1966913" cy="693737"/>
          </a:xfrm>
          <a:prstGeom prst="line">
            <a:avLst/>
          </a:prstGeom>
          <a:noFill/>
          <a:ln w="38100">
            <a:solidFill>
              <a:srgbClr val="FF0000">
                <a:alpha val="52940"/>
              </a:srgbClr>
            </a:solidFill>
            <a:round/>
            <a:headEnd/>
            <a:tailEnd type="arrow" w="med" len="med"/>
          </a:ln>
        </p:spPr>
        <p:txBody>
          <a:bodyPr/>
          <a:lstStyle/>
          <a:p>
            <a:endParaRPr lang="en-US"/>
          </a:p>
        </p:txBody>
      </p:sp>
      <p:sp>
        <p:nvSpPr>
          <p:cNvPr id="109591" name="Line 23"/>
          <p:cNvSpPr>
            <a:spLocks noChangeShapeType="1"/>
          </p:cNvSpPr>
          <p:nvPr/>
        </p:nvSpPr>
        <p:spPr bwMode="auto">
          <a:xfrm flipV="1">
            <a:off x="7002463" y="1501775"/>
            <a:ext cx="0" cy="1892300"/>
          </a:xfrm>
          <a:prstGeom prst="line">
            <a:avLst/>
          </a:prstGeom>
          <a:noFill/>
          <a:ln w="38100">
            <a:solidFill>
              <a:schemeClr val="accent2">
                <a:alpha val="52940"/>
              </a:schemeClr>
            </a:solidFill>
            <a:round/>
            <a:headEnd/>
            <a:tailEnd type="arrow" w="med" len="med"/>
          </a:ln>
        </p:spPr>
        <p:txBody>
          <a:bodyPr/>
          <a:lstStyle/>
          <a:p>
            <a:endParaRPr lang="en-US"/>
          </a:p>
        </p:txBody>
      </p:sp>
      <p:sp>
        <p:nvSpPr>
          <p:cNvPr id="109592" name="Line 24"/>
          <p:cNvSpPr>
            <a:spLocks noChangeShapeType="1"/>
          </p:cNvSpPr>
          <p:nvPr/>
        </p:nvSpPr>
        <p:spPr bwMode="auto">
          <a:xfrm flipH="1">
            <a:off x="5089525" y="3409950"/>
            <a:ext cx="1914525" cy="266700"/>
          </a:xfrm>
          <a:prstGeom prst="line">
            <a:avLst/>
          </a:prstGeom>
          <a:noFill/>
          <a:ln w="38100">
            <a:solidFill>
              <a:srgbClr val="FF0000">
                <a:alpha val="52940"/>
              </a:srgbClr>
            </a:solidFill>
            <a:round/>
            <a:headEnd/>
            <a:tailEnd type="arrow" w="med" len="med"/>
          </a:ln>
        </p:spPr>
        <p:txBody>
          <a:bodyPr/>
          <a:lstStyle/>
          <a:p>
            <a:endParaRPr lang="en-US"/>
          </a:p>
        </p:txBody>
      </p:sp>
      <p:sp>
        <p:nvSpPr>
          <p:cNvPr id="109593" name="Line 25"/>
          <p:cNvSpPr>
            <a:spLocks noChangeShapeType="1"/>
          </p:cNvSpPr>
          <p:nvPr/>
        </p:nvSpPr>
        <p:spPr bwMode="auto">
          <a:xfrm>
            <a:off x="7004050" y="3389313"/>
            <a:ext cx="355600" cy="2074862"/>
          </a:xfrm>
          <a:prstGeom prst="line">
            <a:avLst/>
          </a:prstGeom>
          <a:noFill/>
          <a:ln w="38100">
            <a:solidFill>
              <a:schemeClr val="accent2">
                <a:alpha val="52940"/>
              </a:schemeClr>
            </a:solidFill>
            <a:round/>
            <a:headEnd/>
            <a:tailEnd type="arrow" w="med" len="med"/>
          </a:ln>
        </p:spPr>
        <p:txBody>
          <a:bodyPr/>
          <a:lstStyle/>
          <a:p>
            <a:endParaRPr lang="en-US"/>
          </a:p>
        </p:txBody>
      </p:sp>
      <p:sp>
        <p:nvSpPr>
          <p:cNvPr id="18460" name="Rectangle 28"/>
          <p:cNvSpPr>
            <a:spLocks noChangeArrowheads="1"/>
          </p:cNvSpPr>
          <p:nvPr/>
        </p:nvSpPr>
        <p:spPr bwMode="auto">
          <a:xfrm>
            <a:off x="7032625" y="2093913"/>
            <a:ext cx="174625" cy="174625"/>
          </a:xfrm>
          <a:prstGeom prst="rect">
            <a:avLst/>
          </a:prstGeom>
          <a:noFill/>
          <a:ln w="38100">
            <a:solidFill>
              <a:schemeClr val="accent2"/>
            </a:solidFill>
            <a:miter lim="800000"/>
            <a:headEnd/>
            <a:tailEnd/>
          </a:ln>
        </p:spPr>
        <p:txBody>
          <a:bodyPr wrap="none" anchor="ctr"/>
          <a:lstStyle/>
          <a:p>
            <a:endParaRPr lang="en-US" altLang="en-US"/>
          </a:p>
        </p:txBody>
      </p:sp>
      <p:sp>
        <p:nvSpPr>
          <p:cNvPr id="18461" name="Rectangle 29"/>
          <p:cNvSpPr>
            <a:spLocks noChangeArrowheads="1"/>
          </p:cNvSpPr>
          <p:nvPr/>
        </p:nvSpPr>
        <p:spPr bwMode="auto">
          <a:xfrm rot="-510612">
            <a:off x="5400675" y="3405188"/>
            <a:ext cx="174625" cy="174625"/>
          </a:xfrm>
          <a:prstGeom prst="rect">
            <a:avLst/>
          </a:prstGeom>
          <a:noFill/>
          <a:ln w="38100">
            <a:solidFill>
              <a:srgbClr val="FF0000"/>
            </a:solid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anim calcmode="lin" valueType="num">
                                      <p:cBhvr additive="base">
                                        <p:cTn id="7" dur="500" fill="hold"/>
                                        <p:tgtEl>
                                          <p:spTgt spid="1095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8546"/>
                                        </p:tgtEl>
                                        <p:attrNameLst>
                                          <p:attrName>style.visibility</p:attrName>
                                        </p:attrNameLst>
                                      </p:cBhvr>
                                      <p:to>
                                        <p:strVal val="visible"/>
                                      </p:to>
                                    </p:set>
                                    <p:anim calcmode="lin" valueType="num">
                                      <p:cBhvr>
                                        <p:cTn id="11" dur="500" fill="hold"/>
                                        <p:tgtEl>
                                          <p:spTgt spid="108546"/>
                                        </p:tgtEl>
                                        <p:attrNameLst>
                                          <p:attrName>ppt_w</p:attrName>
                                        </p:attrNameLst>
                                      </p:cBhvr>
                                      <p:tavLst>
                                        <p:tav tm="0">
                                          <p:val>
                                            <p:fltVal val="0"/>
                                          </p:val>
                                        </p:tav>
                                        <p:tav tm="100000">
                                          <p:val>
                                            <p:strVal val="#ppt_w"/>
                                          </p:val>
                                        </p:tav>
                                      </p:tavLst>
                                    </p:anim>
                                    <p:anim calcmode="lin" valueType="num">
                                      <p:cBhvr>
                                        <p:cTn id="12" dur="500" fill="hold"/>
                                        <p:tgtEl>
                                          <p:spTgt spid="108546"/>
                                        </p:tgtEl>
                                        <p:attrNameLst>
                                          <p:attrName>ppt_h</p:attrName>
                                        </p:attrNameLst>
                                      </p:cBhvr>
                                      <p:tavLst>
                                        <p:tav tm="0">
                                          <p:val>
                                            <p:fltVal val="0"/>
                                          </p:val>
                                        </p:tav>
                                        <p:tav tm="100000">
                                          <p:val>
                                            <p:strVal val="#ppt_h"/>
                                          </p:val>
                                        </p:tav>
                                      </p:tavLst>
                                    </p:anim>
                                    <p:animEffect transition="in" filter="fade">
                                      <p:cBhvr>
                                        <p:cTn id="13" dur="500"/>
                                        <p:tgtEl>
                                          <p:spTgt spid="108546"/>
                                        </p:tgtEl>
                                      </p:cBhvr>
                                    </p:animEffect>
                                  </p:childTnLst>
                                </p:cTn>
                              </p:par>
                            </p:childTnLst>
                          </p:cTn>
                        </p:par>
                        <p:par>
                          <p:cTn id="14" fill="hold" nodeType="afterGroup">
                            <p:stCondLst>
                              <p:cond delay="500"/>
                            </p:stCondLst>
                            <p:childTnLst>
                              <p:par>
                                <p:cTn id="15" presetID="53" presetClass="entr" presetSubtype="0" fill="hold" nodeType="afterEffect">
                                  <p:stCondLst>
                                    <p:cond delay="0"/>
                                  </p:stCondLst>
                                  <p:childTnLst>
                                    <p:set>
                                      <p:cBhvr>
                                        <p:cTn id="16" dur="1" fill="hold">
                                          <p:stCondLst>
                                            <p:cond delay="0"/>
                                          </p:stCondLst>
                                        </p:cTn>
                                        <p:tgtEl>
                                          <p:spTgt spid="109572"/>
                                        </p:tgtEl>
                                        <p:attrNameLst>
                                          <p:attrName>style.visibility</p:attrName>
                                        </p:attrNameLst>
                                      </p:cBhvr>
                                      <p:to>
                                        <p:strVal val="visible"/>
                                      </p:to>
                                    </p:set>
                                    <p:anim calcmode="lin" valueType="num">
                                      <p:cBhvr>
                                        <p:cTn id="17" dur="500" fill="hold"/>
                                        <p:tgtEl>
                                          <p:spTgt spid="109572"/>
                                        </p:tgtEl>
                                        <p:attrNameLst>
                                          <p:attrName>ppt_w</p:attrName>
                                        </p:attrNameLst>
                                      </p:cBhvr>
                                      <p:tavLst>
                                        <p:tav tm="0">
                                          <p:val>
                                            <p:fltVal val="0"/>
                                          </p:val>
                                        </p:tav>
                                        <p:tav tm="100000">
                                          <p:val>
                                            <p:strVal val="#ppt_w"/>
                                          </p:val>
                                        </p:tav>
                                      </p:tavLst>
                                    </p:anim>
                                    <p:anim calcmode="lin" valueType="num">
                                      <p:cBhvr>
                                        <p:cTn id="18" dur="500" fill="hold"/>
                                        <p:tgtEl>
                                          <p:spTgt spid="109572"/>
                                        </p:tgtEl>
                                        <p:attrNameLst>
                                          <p:attrName>ppt_h</p:attrName>
                                        </p:attrNameLst>
                                      </p:cBhvr>
                                      <p:tavLst>
                                        <p:tav tm="0">
                                          <p:val>
                                            <p:fltVal val="0"/>
                                          </p:val>
                                        </p:tav>
                                        <p:tav tm="100000">
                                          <p:val>
                                            <p:strVal val="#ppt_h"/>
                                          </p:val>
                                        </p:tav>
                                      </p:tavLst>
                                    </p:anim>
                                    <p:animEffect transition="in" filter="fade">
                                      <p:cBhvr>
                                        <p:cTn id="19" dur="500"/>
                                        <p:tgtEl>
                                          <p:spTgt spid="1095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9570">
                                            <p:txEl>
                                              <p:pRg st="2" end="2"/>
                                            </p:txEl>
                                          </p:spTgt>
                                        </p:tgtEl>
                                        <p:attrNameLst>
                                          <p:attrName>style.visibility</p:attrName>
                                        </p:attrNameLst>
                                      </p:cBhvr>
                                      <p:to>
                                        <p:strVal val="visible"/>
                                      </p:to>
                                    </p:set>
                                    <p:anim calcmode="lin" valueType="num">
                                      <p:cBhvr additive="base">
                                        <p:cTn id="24" dur="5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9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9570">
                                            <p:txEl>
                                              <p:pRg st="3" end="3"/>
                                            </p:txEl>
                                          </p:spTgt>
                                        </p:tgtEl>
                                        <p:attrNameLst>
                                          <p:attrName>style.visibility</p:attrName>
                                        </p:attrNameLst>
                                      </p:cBhvr>
                                      <p:to>
                                        <p:strVal val="visible"/>
                                      </p:to>
                                    </p:set>
                                    <p:anim calcmode="lin" valueType="num">
                                      <p:cBhvr additive="base">
                                        <p:cTn id="30" dur="500" fill="hold"/>
                                        <p:tgtEl>
                                          <p:spTgt spid="10957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9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2000"/>
                                        <p:tgtEl>
                                          <p:spTgt spid="108546"/>
                                        </p:tgtEl>
                                      </p:cBhvr>
                                    </p:animEffect>
                                    <p:set>
                                      <p:cBhvr>
                                        <p:cTn id="36" dur="1" fill="hold">
                                          <p:stCondLst>
                                            <p:cond delay="1999"/>
                                          </p:stCondLst>
                                        </p:cTn>
                                        <p:tgtEl>
                                          <p:spTgt spid="10854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32"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diamond(out)">
                                      <p:cBhvr>
                                        <p:cTn id="41" dur="2000"/>
                                        <p:tgtEl>
                                          <p:spTgt spid="2"/>
                                        </p:tgtEl>
                                      </p:cBhvr>
                                    </p:animEffect>
                                  </p:childTnLst>
                                  <p:subTnLst>
                                    <p:audio>
                                      <p:cMediaNode>
                                        <p:cTn display="0" masterRel="sameClick">
                                          <p:stCondLst>
                                            <p:cond evt="begin" delay="0">
                                              <p:tn val="39"/>
                                            </p:cond>
                                          </p:stCondLst>
                                          <p:endCondLst>
                                            <p:cond evt="onStopAudio" delay="0">
                                              <p:tgtEl>
                                                <p:sldTgt/>
                                              </p:tgtEl>
                                            </p:cond>
                                          </p:endCondLst>
                                        </p:cTn>
                                        <p:tgtEl>
                                          <p:sndTgt r:embed="rId5" name="chimes.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9590"/>
                                        </p:tgtEl>
                                        <p:attrNameLst>
                                          <p:attrName>style.visibility</p:attrName>
                                        </p:attrNameLst>
                                      </p:cBhvr>
                                      <p:to>
                                        <p:strVal val="visible"/>
                                      </p:to>
                                    </p:set>
                                    <p:animEffect transition="in" filter="wipe(down)">
                                      <p:cBhvr>
                                        <p:cTn id="46" dur="500"/>
                                        <p:tgtEl>
                                          <p:spTgt spid="109590"/>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09592"/>
                                        </p:tgtEl>
                                        <p:attrNameLst>
                                          <p:attrName>style.visibility</p:attrName>
                                        </p:attrNameLst>
                                      </p:cBhvr>
                                      <p:to>
                                        <p:strVal val="visible"/>
                                      </p:to>
                                    </p:set>
                                    <p:animEffect transition="in" filter="wipe(right)">
                                      <p:cBhvr>
                                        <p:cTn id="51" dur="500"/>
                                        <p:tgtEl>
                                          <p:spTgt spid="109592"/>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9591"/>
                                        </p:tgtEl>
                                        <p:attrNameLst>
                                          <p:attrName>style.visibility</p:attrName>
                                        </p:attrNameLst>
                                      </p:cBhvr>
                                      <p:to>
                                        <p:strVal val="visible"/>
                                      </p:to>
                                    </p:set>
                                    <p:animEffect transition="in" filter="wipe(down)">
                                      <p:cBhvr>
                                        <p:cTn id="56" dur="500"/>
                                        <p:tgtEl>
                                          <p:spTgt spid="109591"/>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09593"/>
                                        </p:tgtEl>
                                        <p:attrNameLst>
                                          <p:attrName>style.visibility</p:attrName>
                                        </p:attrNameLst>
                                      </p:cBhvr>
                                      <p:to>
                                        <p:strVal val="visible"/>
                                      </p:to>
                                    </p:set>
                                    <p:animEffect transition="in" filter="wipe(up)">
                                      <p:cBhvr>
                                        <p:cTn id="61" dur="500"/>
                                        <p:tgtEl>
                                          <p:spTgt spid="109593"/>
                                        </p:tgtEl>
                                      </p:cBhvr>
                                    </p:animEffec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8460"/>
                                        </p:tgtEl>
                                        <p:attrNameLst>
                                          <p:attrName>style.visibility</p:attrName>
                                        </p:attrNameLst>
                                      </p:cBhvr>
                                      <p:to>
                                        <p:strVal val="visible"/>
                                      </p:to>
                                    </p:set>
                                    <p:anim calcmode="lin" valueType="num">
                                      <p:cBhvr>
                                        <p:cTn id="66" dur="500" fill="hold"/>
                                        <p:tgtEl>
                                          <p:spTgt spid="18460"/>
                                        </p:tgtEl>
                                        <p:attrNameLst>
                                          <p:attrName>ppt_w</p:attrName>
                                        </p:attrNameLst>
                                      </p:cBhvr>
                                      <p:tavLst>
                                        <p:tav tm="0">
                                          <p:val>
                                            <p:fltVal val="0"/>
                                          </p:val>
                                        </p:tav>
                                        <p:tav tm="100000">
                                          <p:val>
                                            <p:strVal val="#ppt_w"/>
                                          </p:val>
                                        </p:tav>
                                      </p:tavLst>
                                    </p:anim>
                                    <p:anim calcmode="lin" valueType="num">
                                      <p:cBhvr>
                                        <p:cTn id="67" dur="500" fill="hold"/>
                                        <p:tgtEl>
                                          <p:spTgt spid="18460"/>
                                        </p:tgtEl>
                                        <p:attrNameLst>
                                          <p:attrName>ppt_h</p:attrName>
                                        </p:attrNameLst>
                                      </p:cBhvr>
                                      <p:tavLst>
                                        <p:tav tm="0">
                                          <p:val>
                                            <p:fltVal val="0"/>
                                          </p:val>
                                        </p:tav>
                                        <p:tav tm="100000">
                                          <p:val>
                                            <p:strVal val="#ppt_h"/>
                                          </p:val>
                                        </p:tav>
                                      </p:tavLst>
                                    </p:anim>
                                    <p:animEffect transition="in" filter="fade">
                                      <p:cBhvr>
                                        <p:cTn id="68" dur="500"/>
                                        <p:tgtEl>
                                          <p:spTgt spid="18460"/>
                                        </p:tgtEl>
                                      </p:cBhvr>
                                    </p:animEffect>
                                  </p:childTnLst>
                                  <p:subTnLst>
                                    <p:audio>
                                      <p:cMediaNode>
                                        <p:cTn display="0" masterRel="sameClick">
                                          <p:stCondLst>
                                            <p:cond evt="begin" delay="0">
                                              <p:tn val="64"/>
                                            </p:cond>
                                          </p:stCondLst>
                                          <p:endCondLst>
                                            <p:cond evt="onStopAudio" delay="0">
                                              <p:tgtEl>
                                                <p:sldTgt/>
                                              </p:tgtEl>
                                            </p:cond>
                                          </p:endCondLst>
                                        </p:cTn>
                                        <p:tgtEl>
                                          <p:sndTgt r:embed="rId6"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18461"/>
                                        </p:tgtEl>
                                        <p:attrNameLst>
                                          <p:attrName>style.visibility</p:attrName>
                                        </p:attrNameLst>
                                      </p:cBhvr>
                                      <p:to>
                                        <p:strVal val="visible"/>
                                      </p:to>
                                    </p:set>
                                    <p:anim calcmode="lin" valueType="num">
                                      <p:cBhvr>
                                        <p:cTn id="73" dur="500" fill="hold"/>
                                        <p:tgtEl>
                                          <p:spTgt spid="18461"/>
                                        </p:tgtEl>
                                        <p:attrNameLst>
                                          <p:attrName>ppt_w</p:attrName>
                                        </p:attrNameLst>
                                      </p:cBhvr>
                                      <p:tavLst>
                                        <p:tav tm="0">
                                          <p:val>
                                            <p:fltVal val="0"/>
                                          </p:val>
                                        </p:tav>
                                        <p:tav tm="100000">
                                          <p:val>
                                            <p:strVal val="#ppt_w"/>
                                          </p:val>
                                        </p:tav>
                                      </p:tavLst>
                                    </p:anim>
                                    <p:anim calcmode="lin" valueType="num">
                                      <p:cBhvr>
                                        <p:cTn id="74" dur="500" fill="hold"/>
                                        <p:tgtEl>
                                          <p:spTgt spid="18461"/>
                                        </p:tgtEl>
                                        <p:attrNameLst>
                                          <p:attrName>ppt_h</p:attrName>
                                        </p:attrNameLst>
                                      </p:cBhvr>
                                      <p:tavLst>
                                        <p:tav tm="0">
                                          <p:val>
                                            <p:fltVal val="0"/>
                                          </p:val>
                                        </p:tav>
                                        <p:tav tm="100000">
                                          <p:val>
                                            <p:strVal val="#ppt_h"/>
                                          </p:val>
                                        </p:tav>
                                      </p:tavLst>
                                    </p:anim>
                                    <p:animEffect transition="in" filter="fade">
                                      <p:cBhvr>
                                        <p:cTn id="75" dur="500"/>
                                        <p:tgtEl>
                                          <p:spTgt spid="18461"/>
                                        </p:tgtEl>
                                      </p:cBhvr>
                                    </p:animEffect>
                                  </p:childTnLst>
                                  <p:subTnLst>
                                    <p:audio>
                                      <p:cMediaNode>
                                        <p:cTn display="0" masterRel="sameClick">
                                          <p:stCondLst>
                                            <p:cond evt="begin" delay="0">
                                              <p:tn val="71"/>
                                            </p:cond>
                                          </p:stCondLst>
                                          <p:endCondLst>
                                            <p:cond evt="onStopAudio" delay="0">
                                              <p:tgtEl>
                                                <p:sldTgt/>
                                              </p:tgtEl>
                                            </p:cond>
                                          </p:endCondLst>
                                        </p:cTn>
                                        <p:tgtEl>
                                          <p:sndTgt r:embed="rId6" name="cashreg.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109594">
                                            <p:txEl>
                                              <p:pRg st="1" end="1"/>
                                            </p:txEl>
                                          </p:spTgt>
                                        </p:tgtEl>
                                        <p:attrNameLst>
                                          <p:attrName>style.visibility</p:attrName>
                                        </p:attrNameLst>
                                      </p:cBhvr>
                                      <p:to>
                                        <p:strVal val="visible"/>
                                      </p:to>
                                    </p:set>
                                    <p:anim calcmode="lin" valueType="num">
                                      <p:cBhvr additive="base">
                                        <p:cTn id="80" dur="500" fill="hold"/>
                                        <p:tgtEl>
                                          <p:spTgt spid="109594">
                                            <p:txEl>
                                              <p:pRg st="1" end="1"/>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09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0" grpId="0" animBg="1"/>
      <p:bldP spid="109591" grpId="0" animBg="1"/>
      <p:bldP spid="109592" grpId="0" animBg="1"/>
      <p:bldP spid="109593" grpId="0" animBg="1"/>
      <p:bldP spid="18460" grpId="0" animBg="1"/>
      <p:bldP spid="1846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7532</TotalTime>
  <Words>3134</Words>
  <Application>Microsoft Office PowerPoint</Application>
  <PresentationFormat>On-screen Show (4:3)</PresentationFormat>
  <Paragraphs>554</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Cambria Math</vt:lpstr>
      <vt:lpstr>Courier New</vt:lpstr>
      <vt:lpstr>Symbol</vt:lpstr>
      <vt:lpstr>Times New Roman</vt:lpstr>
      <vt:lpstr>Default Design</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PowerPoint Presentation</vt:lpstr>
      <vt:lpstr>Topic 4: Waves 4.3 – Wave characteristics</vt:lpstr>
      <vt:lpstr>Topic 4: Waves 4.3 – Wave characteristics</vt:lpstr>
      <vt:lpstr>Topic 4: Waves 4.3 – Wave characteristics</vt:lpstr>
      <vt:lpstr>Topic 4: Waves 4.3 – Wave characteristics</vt:lpstr>
      <vt:lpstr>PowerPoint Presentation</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572</cp:revision>
  <cp:lastPrinted>2017-11-07T22:58:05Z</cp:lastPrinted>
  <dcterms:created xsi:type="dcterms:W3CDTF">2006-01-31T23:43:34Z</dcterms:created>
  <dcterms:modified xsi:type="dcterms:W3CDTF">2017-11-08T07:51:17Z</dcterms:modified>
</cp:coreProperties>
</file>